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93"/>
  </p:notesMasterIdLst>
  <p:handoutMasterIdLst>
    <p:handoutMasterId r:id="rId94"/>
  </p:handoutMasterIdLst>
  <p:sldIdLst>
    <p:sldId id="397" r:id="rId2"/>
    <p:sldId id="464" r:id="rId3"/>
    <p:sldId id="447" r:id="rId4"/>
    <p:sldId id="448" r:id="rId5"/>
    <p:sldId id="398" r:id="rId6"/>
    <p:sldId id="400" r:id="rId7"/>
    <p:sldId id="402" r:id="rId8"/>
    <p:sldId id="403" r:id="rId9"/>
    <p:sldId id="480" r:id="rId10"/>
    <p:sldId id="414" r:id="rId11"/>
    <p:sldId id="485" r:id="rId12"/>
    <p:sldId id="483" r:id="rId13"/>
    <p:sldId id="449" r:id="rId14"/>
    <p:sldId id="415" r:id="rId15"/>
    <p:sldId id="404" r:id="rId16"/>
    <p:sldId id="478" r:id="rId17"/>
    <p:sldId id="405" r:id="rId18"/>
    <p:sldId id="406" r:id="rId19"/>
    <p:sldId id="484" r:id="rId20"/>
    <p:sldId id="482" r:id="rId21"/>
    <p:sldId id="396" r:id="rId22"/>
    <p:sldId id="486" r:id="rId23"/>
    <p:sldId id="488" r:id="rId24"/>
    <p:sldId id="419" r:id="rId25"/>
    <p:sldId id="432" r:id="rId26"/>
    <p:sldId id="418" r:id="rId27"/>
    <p:sldId id="412" r:id="rId28"/>
    <p:sldId id="434" r:id="rId29"/>
    <p:sldId id="411" r:id="rId30"/>
    <p:sldId id="442" r:id="rId31"/>
    <p:sldId id="490" r:id="rId32"/>
    <p:sldId id="435" r:id="rId33"/>
    <p:sldId id="446" r:id="rId34"/>
    <p:sldId id="452" r:id="rId35"/>
    <p:sldId id="445" r:id="rId36"/>
    <p:sldId id="444" r:id="rId37"/>
    <p:sldId id="453" r:id="rId38"/>
    <p:sldId id="454" r:id="rId39"/>
    <p:sldId id="455" r:id="rId40"/>
    <p:sldId id="456" r:id="rId41"/>
    <p:sldId id="457" r:id="rId42"/>
    <p:sldId id="465" r:id="rId43"/>
    <p:sldId id="437" r:id="rId44"/>
    <p:sldId id="469" r:id="rId45"/>
    <p:sldId id="471" r:id="rId46"/>
    <p:sldId id="473" r:id="rId47"/>
    <p:sldId id="466" r:id="rId48"/>
    <p:sldId id="420" r:id="rId49"/>
    <p:sldId id="421" r:id="rId50"/>
    <p:sldId id="422" r:id="rId51"/>
    <p:sldId id="423" r:id="rId52"/>
    <p:sldId id="424" r:id="rId53"/>
    <p:sldId id="425" r:id="rId54"/>
    <p:sldId id="426" r:id="rId55"/>
    <p:sldId id="427" r:id="rId56"/>
    <p:sldId id="428" r:id="rId57"/>
    <p:sldId id="429" r:id="rId58"/>
    <p:sldId id="430" r:id="rId59"/>
    <p:sldId id="431" r:id="rId60"/>
    <p:sldId id="491" r:id="rId61"/>
    <p:sldId id="459" r:id="rId62"/>
    <p:sldId id="443" r:id="rId63"/>
    <p:sldId id="506" r:id="rId64"/>
    <p:sldId id="474" r:id="rId65"/>
    <p:sldId id="438" r:id="rId66"/>
    <p:sldId id="475" r:id="rId67"/>
    <p:sldId id="476" r:id="rId68"/>
    <p:sldId id="477" r:id="rId69"/>
    <p:sldId id="460" r:id="rId70"/>
    <p:sldId id="509" r:id="rId71"/>
    <p:sldId id="510" r:id="rId72"/>
    <p:sldId id="441" r:id="rId73"/>
    <p:sldId id="494" r:id="rId74"/>
    <p:sldId id="495" r:id="rId75"/>
    <p:sldId id="496" r:id="rId76"/>
    <p:sldId id="497" r:id="rId77"/>
    <p:sldId id="498" r:id="rId78"/>
    <p:sldId id="502" r:id="rId79"/>
    <p:sldId id="500" r:id="rId80"/>
    <p:sldId id="499" r:id="rId81"/>
    <p:sldId id="501" r:id="rId82"/>
    <p:sldId id="507" r:id="rId83"/>
    <p:sldId id="462" r:id="rId84"/>
    <p:sldId id="440" r:id="rId85"/>
    <p:sldId id="505" r:id="rId86"/>
    <p:sldId id="508" r:id="rId87"/>
    <p:sldId id="413" r:id="rId88"/>
    <p:sldId id="470" r:id="rId89"/>
    <p:sldId id="472" r:id="rId90"/>
    <p:sldId id="458" r:id="rId91"/>
    <p:sldId id="503" r:id="rId92"/>
  </p:sldIdLst>
  <p:sldSz cx="9144000" cy="6858000" type="screen4x3"/>
  <p:notesSz cx="6797675" cy="9926638"/>
  <p:defaultTextStyle>
    <a:defPPr>
      <a:defRPr lang="en-GB"/>
    </a:defPPr>
    <a:lvl1pPr algn="ctr" rtl="0" fontAlgn="base">
      <a:spcBef>
        <a:spcPct val="0"/>
      </a:spcBef>
      <a:spcAft>
        <a:spcPct val="0"/>
      </a:spcAft>
      <a:defRPr kern="1200">
        <a:solidFill>
          <a:schemeClr val="tx1"/>
        </a:solidFill>
        <a:latin typeface="Arial" pitchFamily="34" charset="0"/>
        <a:ea typeface="+mn-ea"/>
        <a:cs typeface="+mn-cs"/>
      </a:defRPr>
    </a:lvl1pPr>
    <a:lvl2pPr marL="457200" algn="ctr" rtl="0" fontAlgn="base">
      <a:spcBef>
        <a:spcPct val="0"/>
      </a:spcBef>
      <a:spcAft>
        <a:spcPct val="0"/>
      </a:spcAft>
      <a:defRPr kern="1200">
        <a:solidFill>
          <a:schemeClr val="tx1"/>
        </a:solidFill>
        <a:latin typeface="Arial" pitchFamily="34" charset="0"/>
        <a:ea typeface="+mn-ea"/>
        <a:cs typeface="+mn-cs"/>
      </a:defRPr>
    </a:lvl2pPr>
    <a:lvl3pPr marL="914400" algn="ctr" rtl="0" fontAlgn="base">
      <a:spcBef>
        <a:spcPct val="0"/>
      </a:spcBef>
      <a:spcAft>
        <a:spcPct val="0"/>
      </a:spcAft>
      <a:defRPr kern="1200">
        <a:solidFill>
          <a:schemeClr val="tx1"/>
        </a:solidFill>
        <a:latin typeface="Arial" pitchFamily="34" charset="0"/>
        <a:ea typeface="+mn-ea"/>
        <a:cs typeface="+mn-cs"/>
      </a:defRPr>
    </a:lvl3pPr>
    <a:lvl4pPr marL="1371600" algn="ctr" rtl="0" fontAlgn="base">
      <a:spcBef>
        <a:spcPct val="0"/>
      </a:spcBef>
      <a:spcAft>
        <a:spcPct val="0"/>
      </a:spcAft>
      <a:defRPr kern="1200">
        <a:solidFill>
          <a:schemeClr val="tx1"/>
        </a:solidFill>
        <a:latin typeface="Arial" pitchFamily="34" charset="0"/>
        <a:ea typeface="+mn-ea"/>
        <a:cs typeface="+mn-cs"/>
      </a:defRPr>
    </a:lvl4pPr>
    <a:lvl5pPr marL="1828800" algn="ctr"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98A45"/>
    <a:srgbClr val="004054"/>
    <a:srgbClr val="004359"/>
    <a:srgbClr val="CE142F"/>
    <a:srgbClr val="4CB458"/>
    <a:srgbClr val="FFFF00"/>
    <a:srgbClr val="ED6D0D"/>
    <a:srgbClr val="E9E93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875" autoAdjust="0"/>
  </p:normalViewPr>
  <p:slideViewPr>
    <p:cSldViewPr>
      <p:cViewPr varScale="1">
        <p:scale>
          <a:sx n="102" d="100"/>
          <a:sy n="102" d="100"/>
        </p:scale>
        <p:origin x="-1164"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3438"/>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notesMaster" Target="notesMasters/notesMaster1.xml"/><Relationship Id="rId98"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iagrams/colors1.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3A39DD8-03A7-472E-86E7-85F0F4E6F11C}" type="doc">
      <dgm:prSet loTypeId="urn:microsoft.com/office/officeart/2009/3/layout/PhasedProcess" loCatId="process" qsTypeId="urn:microsoft.com/office/officeart/2005/8/quickstyle/3d6" qsCatId="3D" csTypeId="urn:microsoft.com/office/officeart/2005/8/colors/accent2_5" csCatId="accent2" phldr="1"/>
      <dgm:spPr/>
    </dgm:pt>
    <dgm:pt modelId="{981361EE-04C5-436A-AAF8-C1C783BEA529}">
      <dgm:prSet phldrT="[Text]"/>
      <dgm:spPr/>
      <dgm:t>
        <a:bodyPr/>
        <a:lstStyle/>
        <a:p>
          <a:r>
            <a:rPr lang="en-GB" dirty="0" smtClean="0">
              <a:solidFill>
                <a:schemeClr val="tx1"/>
              </a:solidFill>
              <a:effectLst/>
              <a:latin typeface="+mn-lt"/>
              <a:ea typeface="+mn-ea"/>
              <a:cs typeface="+mn-cs"/>
            </a:rPr>
            <a:t>online facilitated access</a:t>
          </a:r>
          <a:endParaRPr lang="it-IT" dirty="0"/>
        </a:p>
      </dgm:t>
    </dgm:pt>
    <dgm:pt modelId="{BB291938-B2D2-4419-A290-2F7BBFE32307}" type="parTrans" cxnId="{78E1EBF1-179E-4FBA-8E2C-B60772536C55}">
      <dgm:prSet/>
      <dgm:spPr/>
      <dgm:t>
        <a:bodyPr/>
        <a:lstStyle/>
        <a:p>
          <a:endParaRPr lang="it-IT"/>
        </a:p>
      </dgm:t>
    </dgm:pt>
    <dgm:pt modelId="{78F5D125-62DA-4C67-9D71-4083157B5378}" type="sibTrans" cxnId="{78E1EBF1-179E-4FBA-8E2C-B60772536C55}">
      <dgm:prSet/>
      <dgm:spPr/>
      <dgm:t>
        <a:bodyPr/>
        <a:lstStyle/>
        <a:p>
          <a:endParaRPr lang="it-IT"/>
        </a:p>
      </dgm:t>
    </dgm:pt>
    <dgm:pt modelId="{2A370C30-5F73-424C-B57E-090C45275281}">
      <dgm:prSet phldrT="[Text]" custT="1"/>
      <dgm:spPr/>
      <dgm:t>
        <a:bodyPr/>
        <a:lstStyle/>
        <a:p>
          <a:r>
            <a:rPr lang="en-US" sz="1400" dirty="0" smtClean="0"/>
            <a:t>1m </a:t>
          </a:r>
        </a:p>
        <a:p>
          <a:r>
            <a:rPr lang="en-US" sz="1400" dirty="0" smtClean="0"/>
            <a:t>(pilot only) </a:t>
          </a:r>
        </a:p>
        <a:p>
          <a:endParaRPr lang="en-US" sz="1400" dirty="0" smtClean="0"/>
        </a:p>
        <a:p>
          <a:r>
            <a:rPr lang="en-US" sz="1400" dirty="0" smtClean="0"/>
            <a:t>3m</a:t>
          </a:r>
        </a:p>
        <a:p>
          <a:endParaRPr lang="en-US" sz="1400" dirty="0" smtClean="0"/>
        </a:p>
        <a:p>
          <a:r>
            <a:rPr lang="en-US" sz="1400" dirty="0" smtClean="0"/>
            <a:t>12m</a:t>
          </a:r>
          <a:endParaRPr lang="it-IT" sz="1400" dirty="0"/>
        </a:p>
      </dgm:t>
    </dgm:pt>
    <dgm:pt modelId="{58991A65-5D6B-407D-9170-EA0A0AA523F8}" type="parTrans" cxnId="{A18ADD51-BC25-4BB7-A15E-E34374EEC8EE}">
      <dgm:prSet/>
      <dgm:spPr/>
      <dgm:t>
        <a:bodyPr/>
        <a:lstStyle/>
        <a:p>
          <a:endParaRPr lang="it-IT"/>
        </a:p>
      </dgm:t>
    </dgm:pt>
    <dgm:pt modelId="{4A9910D6-113E-438A-8C59-B92E01A0F404}" type="sibTrans" cxnId="{A18ADD51-BC25-4BB7-A15E-E34374EEC8EE}">
      <dgm:prSet/>
      <dgm:spPr/>
      <dgm:t>
        <a:bodyPr/>
        <a:lstStyle/>
        <a:p>
          <a:endParaRPr lang="it-IT"/>
        </a:p>
      </dgm:t>
    </dgm:pt>
    <dgm:pt modelId="{BAA90AB6-7FA5-444E-B966-759B7A1D39D7}">
      <dgm:prSet phldrT="[Text]"/>
      <dgm:spPr/>
      <dgm:t>
        <a:bodyPr/>
        <a:lstStyle/>
        <a:p>
          <a:r>
            <a:rPr lang="it-IT" dirty="0" smtClean="0"/>
            <a:t>ANALYSIS</a:t>
          </a:r>
          <a:endParaRPr lang="it-IT" dirty="0"/>
        </a:p>
      </dgm:t>
    </dgm:pt>
    <dgm:pt modelId="{77F634B3-5A82-431E-BAC3-ECDB9704F049}" type="parTrans" cxnId="{81B8CD99-B207-40EB-B82E-3222067B0AE0}">
      <dgm:prSet/>
      <dgm:spPr/>
      <dgm:t>
        <a:bodyPr/>
        <a:lstStyle/>
        <a:p>
          <a:endParaRPr lang="it-IT"/>
        </a:p>
      </dgm:t>
    </dgm:pt>
    <dgm:pt modelId="{3113F839-257B-4540-B165-3AD3FB32B9E1}" type="sibTrans" cxnId="{81B8CD99-B207-40EB-B82E-3222067B0AE0}">
      <dgm:prSet/>
      <dgm:spPr/>
      <dgm:t>
        <a:bodyPr/>
        <a:lstStyle/>
        <a:p>
          <a:endParaRPr lang="it-IT"/>
        </a:p>
      </dgm:t>
    </dgm:pt>
    <dgm:pt modelId="{41DD065E-8602-44C8-9EF4-0C6100BE1C7F}">
      <dgm:prSet phldrT="[Text]"/>
      <dgm:spPr/>
      <dgm:t>
        <a:bodyPr/>
        <a:lstStyle/>
        <a:p>
          <a:r>
            <a:rPr lang="en-US" dirty="0" smtClean="0"/>
            <a:t>RANDOMISATION</a:t>
          </a:r>
          <a:endParaRPr lang="it-IT" dirty="0"/>
        </a:p>
      </dgm:t>
    </dgm:pt>
    <dgm:pt modelId="{E459475E-10EE-416A-8D6D-71BB3489E741}" type="parTrans" cxnId="{B59DFE3A-2768-4FC5-9512-B94B289A2F93}">
      <dgm:prSet/>
      <dgm:spPr/>
      <dgm:t>
        <a:bodyPr/>
        <a:lstStyle/>
        <a:p>
          <a:endParaRPr lang="it-IT"/>
        </a:p>
      </dgm:t>
    </dgm:pt>
    <dgm:pt modelId="{1448B2DF-4040-4AB7-B051-1A1D289CC1DA}" type="sibTrans" cxnId="{B59DFE3A-2768-4FC5-9512-B94B289A2F93}">
      <dgm:prSet/>
      <dgm:spPr/>
      <dgm:t>
        <a:bodyPr/>
        <a:lstStyle/>
        <a:p>
          <a:endParaRPr lang="it-IT"/>
        </a:p>
      </dgm:t>
    </dgm:pt>
    <dgm:pt modelId="{48F12BD8-4FBE-4527-9B8C-76A5500857A4}">
      <dgm:prSet phldrT="[Text]"/>
      <dgm:spPr/>
      <dgm:t>
        <a:bodyPr/>
        <a:lstStyle/>
        <a:p>
          <a:r>
            <a:rPr lang="en-US" dirty="0" smtClean="0"/>
            <a:t>FOLLOW-UP</a:t>
          </a:r>
          <a:endParaRPr lang="it-IT" dirty="0"/>
        </a:p>
      </dgm:t>
    </dgm:pt>
    <dgm:pt modelId="{A36C81F0-20CB-41AA-8FB2-5CCAF71A0EB4}" type="parTrans" cxnId="{FDE52731-8DDE-4853-A6CA-EF7036B084DA}">
      <dgm:prSet/>
      <dgm:spPr/>
      <dgm:t>
        <a:bodyPr/>
        <a:lstStyle/>
        <a:p>
          <a:endParaRPr lang="it-IT"/>
        </a:p>
      </dgm:t>
    </dgm:pt>
    <dgm:pt modelId="{C5C62A42-63EE-48FA-A732-463B5312BF5E}" type="sibTrans" cxnId="{FDE52731-8DDE-4853-A6CA-EF7036B084DA}">
      <dgm:prSet/>
      <dgm:spPr/>
      <dgm:t>
        <a:bodyPr/>
        <a:lstStyle/>
        <a:p>
          <a:endParaRPr lang="it-IT"/>
        </a:p>
      </dgm:t>
    </dgm:pt>
    <dgm:pt modelId="{23415557-883C-4DB8-871A-E68E5845EA61}">
      <dgm:prSet phldrT="[Text]"/>
      <dgm:spPr/>
      <dgm:t>
        <a:bodyPr/>
        <a:lstStyle/>
        <a:p>
          <a:r>
            <a:rPr lang="en-US" dirty="0" smtClean="0">
              <a:solidFill>
                <a:schemeClr val="tx1"/>
              </a:solidFill>
            </a:rPr>
            <a:t>Cost-effectiveness</a:t>
          </a:r>
          <a:endParaRPr lang="it-IT" dirty="0">
            <a:solidFill>
              <a:schemeClr val="tx1"/>
            </a:solidFill>
          </a:endParaRPr>
        </a:p>
      </dgm:t>
    </dgm:pt>
    <dgm:pt modelId="{ED705044-B653-4174-ADCC-70226085491A}" type="parTrans" cxnId="{CDFD26ED-1231-4C76-9D92-7EBA3D525EEB}">
      <dgm:prSet/>
      <dgm:spPr/>
      <dgm:t>
        <a:bodyPr/>
        <a:lstStyle/>
        <a:p>
          <a:endParaRPr lang="it-IT"/>
        </a:p>
      </dgm:t>
    </dgm:pt>
    <dgm:pt modelId="{CE132ADE-3E01-44F0-8E11-7A210A474A4C}" type="sibTrans" cxnId="{CDFD26ED-1231-4C76-9D92-7EBA3D525EEB}">
      <dgm:prSet/>
      <dgm:spPr/>
      <dgm:t>
        <a:bodyPr/>
        <a:lstStyle/>
        <a:p>
          <a:endParaRPr lang="it-IT"/>
        </a:p>
      </dgm:t>
    </dgm:pt>
    <dgm:pt modelId="{7E26170D-6000-4DC8-A109-A9D8172882A4}">
      <dgm:prSet phldrT="[Text]"/>
      <dgm:spPr/>
      <dgm:t>
        <a:bodyPr/>
        <a:lstStyle/>
        <a:p>
          <a:r>
            <a:rPr lang="en-US" dirty="0" smtClean="0"/>
            <a:t>face-to-face</a:t>
          </a:r>
          <a:endParaRPr lang="it-IT" dirty="0"/>
        </a:p>
      </dgm:t>
    </dgm:pt>
    <dgm:pt modelId="{BB8851C8-36A4-4310-9CA2-DB157B438DD9}" type="parTrans" cxnId="{A1FAB094-9DCB-4387-8864-DF4FA4176500}">
      <dgm:prSet/>
      <dgm:spPr/>
      <dgm:t>
        <a:bodyPr/>
        <a:lstStyle/>
        <a:p>
          <a:endParaRPr lang="it-IT"/>
        </a:p>
      </dgm:t>
    </dgm:pt>
    <dgm:pt modelId="{E73A2996-414C-4171-845B-C9D6AC4D06B5}" type="sibTrans" cxnId="{A1FAB094-9DCB-4387-8864-DF4FA4176500}">
      <dgm:prSet/>
      <dgm:spPr/>
      <dgm:t>
        <a:bodyPr/>
        <a:lstStyle/>
        <a:p>
          <a:endParaRPr lang="it-IT"/>
        </a:p>
      </dgm:t>
    </dgm:pt>
    <dgm:pt modelId="{4CBEEF1F-37C7-4FB2-B9C2-2ABAF4906854}">
      <dgm:prSet phldrT="[Text]"/>
      <dgm:spPr/>
      <dgm:t>
        <a:bodyPr/>
        <a:lstStyle/>
        <a:p>
          <a:r>
            <a:rPr lang="en-US" dirty="0" smtClean="0"/>
            <a:t>AUDIT  10 and EQ5D</a:t>
          </a:r>
          <a:endParaRPr lang="it-IT" dirty="0"/>
        </a:p>
      </dgm:t>
    </dgm:pt>
    <dgm:pt modelId="{5BF3FE05-5A51-4B61-86DF-B72E7689ED34}" type="parTrans" cxnId="{7D523831-9BA8-4F1C-8EDD-BAD0A8F136B2}">
      <dgm:prSet/>
      <dgm:spPr/>
      <dgm:t>
        <a:bodyPr/>
        <a:lstStyle/>
        <a:p>
          <a:endParaRPr lang="it-IT"/>
        </a:p>
      </dgm:t>
    </dgm:pt>
    <dgm:pt modelId="{CA0E7080-5F06-43FB-BBFD-C845ABCE9D7B}" type="sibTrans" cxnId="{7D523831-9BA8-4F1C-8EDD-BAD0A8F136B2}">
      <dgm:prSet/>
      <dgm:spPr/>
      <dgm:t>
        <a:bodyPr/>
        <a:lstStyle/>
        <a:p>
          <a:endParaRPr lang="it-IT"/>
        </a:p>
      </dgm:t>
    </dgm:pt>
    <dgm:pt modelId="{8EB5CDAB-ED16-45C6-8039-1E83C0D02222}">
      <dgm:prSet phldrT="[Text]"/>
      <dgm:spPr/>
      <dgm:t>
        <a:bodyPr/>
        <a:lstStyle/>
        <a:p>
          <a:r>
            <a:rPr lang="en-US" dirty="0" smtClean="0">
              <a:solidFill>
                <a:schemeClr val="tx1"/>
              </a:solidFill>
            </a:rPr>
            <a:t>Cost per QALY</a:t>
          </a:r>
          <a:endParaRPr lang="it-IT" dirty="0">
            <a:solidFill>
              <a:schemeClr val="tx1"/>
            </a:solidFill>
          </a:endParaRPr>
        </a:p>
      </dgm:t>
    </dgm:pt>
    <dgm:pt modelId="{93483007-EB18-4566-BDD8-58B35A1B46C1}" type="parTrans" cxnId="{BBB7B830-B35D-4AB6-99FE-F4F47D574295}">
      <dgm:prSet/>
      <dgm:spPr/>
      <dgm:t>
        <a:bodyPr/>
        <a:lstStyle/>
        <a:p>
          <a:endParaRPr lang="it-IT"/>
        </a:p>
      </dgm:t>
    </dgm:pt>
    <dgm:pt modelId="{795ECAD2-C9AA-470E-A4FC-B5B571B1D38E}" type="sibTrans" cxnId="{BBB7B830-B35D-4AB6-99FE-F4F47D574295}">
      <dgm:prSet/>
      <dgm:spPr/>
      <dgm:t>
        <a:bodyPr/>
        <a:lstStyle/>
        <a:p>
          <a:endParaRPr lang="it-IT"/>
        </a:p>
      </dgm:t>
    </dgm:pt>
    <dgm:pt modelId="{4387EA48-4B5D-4081-AC84-EC566C7F58DD}" type="pres">
      <dgm:prSet presAssocID="{03A39DD8-03A7-472E-86E7-85F0F4E6F11C}" presName="Name0" presStyleCnt="0">
        <dgm:presLayoutVars>
          <dgm:chMax val="3"/>
          <dgm:chPref val="3"/>
          <dgm:bulletEnabled val="1"/>
          <dgm:dir/>
          <dgm:animLvl val="lvl"/>
        </dgm:presLayoutVars>
      </dgm:prSet>
      <dgm:spPr/>
    </dgm:pt>
    <dgm:pt modelId="{46791613-100A-4BBD-8D7F-13007305DAD5}" type="pres">
      <dgm:prSet presAssocID="{03A39DD8-03A7-472E-86E7-85F0F4E6F11C}" presName="arc1" presStyleLbl="node1" presStyleIdx="0" presStyleCnt="4"/>
      <dgm:spPr/>
    </dgm:pt>
    <dgm:pt modelId="{53A55CE0-0B7D-4944-BBDE-8DAB02AA820E}" type="pres">
      <dgm:prSet presAssocID="{03A39DD8-03A7-472E-86E7-85F0F4E6F11C}" presName="arc3" presStyleLbl="node1" presStyleIdx="1" presStyleCnt="4"/>
      <dgm:spPr/>
    </dgm:pt>
    <dgm:pt modelId="{C73E75E5-2F14-47F0-8DAD-769EB0DC3E58}" type="pres">
      <dgm:prSet presAssocID="{03A39DD8-03A7-472E-86E7-85F0F4E6F11C}" presName="parentText2" presStyleLbl="revTx" presStyleIdx="0" presStyleCnt="3">
        <dgm:presLayoutVars>
          <dgm:chMax val="4"/>
          <dgm:chPref val="3"/>
          <dgm:bulletEnabled val="1"/>
        </dgm:presLayoutVars>
      </dgm:prSet>
      <dgm:spPr/>
      <dgm:t>
        <a:bodyPr/>
        <a:lstStyle/>
        <a:p>
          <a:endParaRPr lang="en-GB"/>
        </a:p>
      </dgm:t>
    </dgm:pt>
    <dgm:pt modelId="{5DFFDF01-0E73-440E-9772-E2A96F3D1DED}" type="pres">
      <dgm:prSet presAssocID="{03A39DD8-03A7-472E-86E7-85F0F4E6F11C}" presName="arc2" presStyleLbl="node1" presStyleIdx="2" presStyleCnt="4"/>
      <dgm:spPr/>
    </dgm:pt>
    <dgm:pt modelId="{D6270515-6E73-46D0-A3F4-A94B22C850D9}" type="pres">
      <dgm:prSet presAssocID="{03A39DD8-03A7-472E-86E7-85F0F4E6F11C}" presName="arc4" presStyleLbl="node1" presStyleIdx="3" presStyleCnt="4"/>
      <dgm:spPr/>
    </dgm:pt>
    <dgm:pt modelId="{689AACD7-F127-49B0-B1F8-4F73CB26FA69}" type="pres">
      <dgm:prSet presAssocID="{03A39DD8-03A7-472E-86E7-85F0F4E6F11C}" presName="parentText3" presStyleLbl="revTx" presStyleIdx="1" presStyleCnt="3">
        <dgm:presLayoutVars>
          <dgm:chMax val="1"/>
          <dgm:chPref val="1"/>
          <dgm:bulletEnabled val="1"/>
        </dgm:presLayoutVars>
      </dgm:prSet>
      <dgm:spPr/>
      <dgm:t>
        <a:bodyPr/>
        <a:lstStyle/>
        <a:p>
          <a:endParaRPr lang="en-GB"/>
        </a:p>
      </dgm:t>
    </dgm:pt>
    <dgm:pt modelId="{E70D83A2-2BEB-4914-B2FC-7EF603A2EDDD}" type="pres">
      <dgm:prSet presAssocID="{03A39DD8-03A7-472E-86E7-85F0F4E6F11C}" presName="middleComposite" presStyleCnt="0"/>
      <dgm:spPr/>
    </dgm:pt>
    <dgm:pt modelId="{37BE0BC0-E2FD-4AF0-80E0-89E0A20BE383}" type="pres">
      <dgm:prSet presAssocID="{2A370C30-5F73-424C-B57E-090C45275281}" presName="circ1" presStyleLbl="vennNode1" presStyleIdx="0" presStyleCnt="7"/>
      <dgm:spPr/>
      <dgm:t>
        <a:bodyPr/>
        <a:lstStyle/>
        <a:p>
          <a:endParaRPr lang="it-IT"/>
        </a:p>
      </dgm:t>
    </dgm:pt>
    <dgm:pt modelId="{47AA6FCC-08EC-430B-A917-4A56DDCFCAF9}" type="pres">
      <dgm:prSet presAssocID="{2A370C30-5F73-424C-B57E-090C45275281}" presName="circ1Tx" presStyleLbl="revTx" presStyleIdx="1" presStyleCnt="3">
        <dgm:presLayoutVars>
          <dgm:chMax val="0"/>
          <dgm:chPref val="0"/>
        </dgm:presLayoutVars>
      </dgm:prSet>
      <dgm:spPr/>
      <dgm:t>
        <a:bodyPr/>
        <a:lstStyle/>
        <a:p>
          <a:endParaRPr lang="it-IT"/>
        </a:p>
      </dgm:t>
    </dgm:pt>
    <dgm:pt modelId="{063A17C6-D724-4BC7-9C8C-CB2E74EFDA5A}" type="pres">
      <dgm:prSet presAssocID="{4CBEEF1F-37C7-4FB2-B9C2-2ABAF4906854}" presName="circ2" presStyleLbl="vennNode1" presStyleIdx="1" presStyleCnt="7"/>
      <dgm:spPr/>
      <dgm:t>
        <a:bodyPr/>
        <a:lstStyle/>
        <a:p>
          <a:endParaRPr lang="en-GB"/>
        </a:p>
      </dgm:t>
    </dgm:pt>
    <dgm:pt modelId="{E0402116-8457-4702-B211-48E6F1A5D981}" type="pres">
      <dgm:prSet presAssocID="{4CBEEF1F-37C7-4FB2-B9C2-2ABAF4906854}" presName="circ2Tx" presStyleLbl="revTx" presStyleIdx="1" presStyleCnt="3">
        <dgm:presLayoutVars>
          <dgm:chMax val="0"/>
          <dgm:chPref val="0"/>
        </dgm:presLayoutVars>
      </dgm:prSet>
      <dgm:spPr/>
      <dgm:t>
        <a:bodyPr/>
        <a:lstStyle/>
        <a:p>
          <a:endParaRPr lang="en-GB"/>
        </a:p>
      </dgm:t>
    </dgm:pt>
    <dgm:pt modelId="{A38E9588-7510-4890-9B5B-128CE9560121}" type="pres">
      <dgm:prSet presAssocID="{03A39DD8-03A7-472E-86E7-85F0F4E6F11C}" presName="leftComposite" presStyleCnt="0"/>
      <dgm:spPr/>
    </dgm:pt>
    <dgm:pt modelId="{F3AA62C8-9936-45A1-A288-AD6BBBD272AF}" type="pres">
      <dgm:prSet presAssocID="{981361EE-04C5-436A-AAF8-C1C783BEA529}" presName="childText1_1" presStyleLbl="vennNode1" presStyleIdx="2" presStyleCnt="7">
        <dgm:presLayoutVars>
          <dgm:chMax val="0"/>
          <dgm:chPref val="0"/>
        </dgm:presLayoutVars>
      </dgm:prSet>
      <dgm:spPr/>
      <dgm:t>
        <a:bodyPr/>
        <a:lstStyle/>
        <a:p>
          <a:endParaRPr lang="it-IT"/>
        </a:p>
      </dgm:t>
    </dgm:pt>
    <dgm:pt modelId="{D8AD9F84-EBC4-4EEB-BF9D-B4919D3DD7A3}" type="pres">
      <dgm:prSet presAssocID="{981361EE-04C5-436A-AAF8-C1C783BEA529}" presName="ellipse1" presStyleLbl="vennNode1" presStyleIdx="3" presStyleCnt="7"/>
      <dgm:spPr/>
    </dgm:pt>
    <dgm:pt modelId="{9FA917D6-932A-408F-BA6C-AB3A7DD382A1}" type="pres">
      <dgm:prSet presAssocID="{981361EE-04C5-436A-AAF8-C1C783BEA529}" presName="ellipse2" presStyleLbl="vennNode1" presStyleIdx="4" presStyleCnt="7"/>
      <dgm:spPr/>
    </dgm:pt>
    <dgm:pt modelId="{F8A93CD0-2233-4350-9A89-42BB0EFB5CD2}" type="pres">
      <dgm:prSet presAssocID="{7E26170D-6000-4DC8-A109-A9D8172882A4}" presName="childText1_2" presStyleLbl="vennNode1" presStyleIdx="5" presStyleCnt="7">
        <dgm:presLayoutVars>
          <dgm:chMax val="0"/>
          <dgm:chPref val="0"/>
        </dgm:presLayoutVars>
      </dgm:prSet>
      <dgm:spPr/>
      <dgm:t>
        <a:bodyPr/>
        <a:lstStyle/>
        <a:p>
          <a:endParaRPr lang="it-IT"/>
        </a:p>
      </dgm:t>
    </dgm:pt>
    <dgm:pt modelId="{14382623-0C5F-44A4-8337-A2F0EC280929}" type="pres">
      <dgm:prSet presAssocID="{7E26170D-6000-4DC8-A109-A9D8172882A4}" presName="ellipse3" presStyleLbl="vennNode1" presStyleIdx="6" presStyleCnt="7"/>
      <dgm:spPr/>
    </dgm:pt>
    <dgm:pt modelId="{597B803B-216C-43C6-9BD1-203890B551AA}" type="pres">
      <dgm:prSet presAssocID="{03A39DD8-03A7-472E-86E7-85F0F4E6F11C}" presName="rightChild" presStyleLbl="node2" presStyleIdx="0" presStyleCnt="1">
        <dgm:presLayoutVars>
          <dgm:chMax val="0"/>
          <dgm:chPref val="0"/>
        </dgm:presLayoutVars>
      </dgm:prSet>
      <dgm:spPr/>
      <dgm:t>
        <a:bodyPr/>
        <a:lstStyle/>
        <a:p>
          <a:endParaRPr lang="it-IT"/>
        </a:p>
      </dgm:t>
    </dgm:pt>
    <dgm:pt modelId="{3CA756F3-5953-4B73-8D8A-B4E1AD5ACC8A}" type="pres">
      <dgm:prSet presAssocID="{03A39DD8-03A7-472E-86E7-85F0F4E6F11C}" presName="parentText1" presStyleLbl="revTx" presStyleIdx="2" presStyleCnt="3">
        <dgm:presLayoutVars>
          <dgm:chMax val="4"/>
          <dgm:chPref val="3"/>
          <dgm:bulletEnabled val="1"/>
        </dgm:presLayoutVars>
      </dgm:prSet>
      <dgm:spPr/>
      <dgm:t>
        <a:bodyPr/>
        <a:lstStyle/>
        <a:p>
          <a:endParaRPr lang="en-GB"/>
        </a:p>
      </dgm:t>
    </dgm:pt>
  </dgm:ptLst>
  <dgm:cxnLst>
    <dgm:cxn modelId="{5EDA51AB-49B7-4D7E-B0B5-6F56952D3FD7}" type="presOf" srcId="{7E26170D-6000-4DC8-A109-A9D8172882A4}" destId="{F8A93CD0-2233-4350-9A89-42BB0EFB5CD2}" srcOrd="0" destOrd="0" presId="urn:microsoft.com/office/officeart/2009/3/layout/PhasedProcess"/>
    <dgm:cxn modelId="{9C70C099-E2FB-40A4-8A53-3ED9A6F50D8C}" type="presOf" srcId="{4CBEEF1F-37C7-4FB2-B9C2-2ABAF4906854}" destId="{063A17C6-D724-4BC7-9C8C-CB2E74EFDA5A}" srcOrd="0" destOrd="0" presId="urn:microsoft.com/office/officeart/2009/3/layout/PhasedProcess"/>
    <dgm:cxn modelId="{A8775532-97F0-4E17-93D7-A2188CB328E6}" type="presOf" srcId="{2A370C30-5F73-424C-B57E-090C45275281}" destId="{47AA6FCC-08EC-430B-A917-4A56DDCFCAF9}" srcOrd="1" destOrd="0" presId="urn:microsoft.com/office/officeart/2009/3/layout/PhasedProcess"/>
    <dgm:cxn modelId="{FBE966FC-407A-459A-BC81-3B1379BCB2CF}" type="presOf" srcId="{BAA90AB6-7FA5-444E-B966-759B7A1D39D7}" destId="{689AACD7-F127-49B0-B1F8-4F73CB26FA69}" srcOrd="0" destOrd="0" presId="urn:microsoft.com/office/officeart/2009/3/layout/PhasedProcess"/>
    <dgm:cxn modelId="{F11DE67F-C38E-4FDF-A4B0-BDDE927F12AA}" type="presOf" srcId="{23415557-883C-4DB8-871A-E68E5845EA61}" destId="{597B803B-216C-43C6-9BD1-203890B551AA}" srcOrd="0" destOrd="0" presId="urn:microsoft.com/office/officeart/2009/3/layout/PhasedProcess"/>
    <dgm:cxn modelId="{CDFD26ED-1231-4C76-9D92-7EBA3D525EEB}" srcId="{BAA90AB6-7FA5-444E-B966-759B7A1D39D7}" destId="{23415557-883C-4DB8-871A-E68E5845EA61}" srcOrd="0" destOrd="0" parTransId="{ED705044-B653-4174-ADCC-70226085491A}" sibTransId="{CE132ADE-3E01-44F0-8E11-7A210A474A4C}"/>
    <dgm:cxn modelId="{81B8CD99-B207-40EB-B82E-3222067B0AE0}" srcId="{03A39DD8-03A7-472E-86E7-85F0F4E6F11C}" destId="{BAA90AB6-7FA5-444E-B966-759B7A1D39D7}" srcOrd="2" destOrd="0" parTransId="{77F634B3-5A82-431E-BAC3-ECDB9704F049}" sibTransId="{3113F839-257B-4540-B165-3AD3FB32B9E1}"/>
    <dgm:cxn modelId="{78E1EBF1-179E-4FBA-8E2C-B60772536C55}" srcId="{41DD065E-8602-44C8-9EF4-0C6100BE1C7F}" destId="{981361EE-04C5-436A-AAF8-C1C783BEA529}" srcOrd="0" destOrd="0" parTransId="{BB291938-B2D2-4419-A290-2F7BBFE32307}" sibTransId="{78F5D125-62DA-4C67-9D71-4083157B5378}"/>
    <dgm:cxn modelId="{756EAFAC-C048-42D2-BF45-BD0EB0CD3D48}" type="presOf" srcId="{48F12BD8-4FBE-4527-9B8C-76A5500857A4}" destId="{C73E75E5-2F14-47F0-8DAD-769EB0DC3E58}" srcOrd="0" destOrd="0" presId="urn:microsoft.com/office/officeart/2009/3/layout/PhasedProcess"/>
    <dgm:cxn modelId="{E4B0FFE2-886A-4844-9862-E7FFE6862F5B}" type="presOf" srcId="{2A370C30-5F73-424C-B57E-090C45275281}" destId="{37BE0BC0-E2FD-4AF0-80E0-89E0A20BE383}" srcOrd="0" destOrd="0" presId="urn:microsoft.com/office/officeart/2009/3/layout/PhasedProcess"/>
    <dgm:cxn modelId="{B14AD53C-683D-45C1-BC1A-55E0C8B77AA2}" type="presOf" srcId="{8EB5CDAB-ED16-45C6-8039-1E83C0D02222}" destId="{597B803B-216C-43C6-9BD1-203890B551AA}" srcOrd="0" destOrd="1" presId="urn:microsoft.com/office/officeart/2009/3/layout/PhasedProcess"/>
    <dgm:cxn modelId="{B59DFE3A-2768-4FC5-9512-B94B289A2F93}" srcId="{03A39DD8-03A7-472E-86E7-85F0F4E6F11C}" destId="{41DD065E-8602-44C8-9EF4-0C6100BE1C7F}" srcOrd="0" destOrd="0" parTransId="{E459475E-10EE-416A-8D6D-71BB3489E741}" sibTransId="{1448B2DF-4040-4AB7-B051-1A1D289CC1DA}"/>
    <dgm:cxn modelId="{A18ADD51-BC25-4BB7-A15E-E34374EEC8EE}" srcId="{48F12BD8-4FBE-4527-9B8C-76A5500857A4}" destId="{2A370C30-5F73-424C-B57E-090C45275281}" srcOrd="0" destOrd="0" parTransId="{58991A65-5D6B-407D-9170-EA0A0AA523F8}" sibTransId="{4A9910D6-113E-438A-8C59-B92E01A0F404}"/>
    <dgm:cxn modelId="{A1FAB094-9DCB-4387-8864-DF4FA4176500}" srcId="{41DD065E-8602-44C8-9EF4-0C6100BE1C7F}" destId="{7E26170D-6000-4DC8-A109-A9D8172882A4}" srcOrd="1" destOrd="0" parTransId="{BB8851C8-36A4-4310-9CA2-DB157B438DD9}" sibTransId="{E73A2996-414C-4171-845B-C9D6AC4D06B5}"/>
    <dgm:cxn modelId="{FDE52731-8DDE-4853-A6CA-EF7036B084DA}" srcId="{03A39DD8-03A7-472E-86E7-85F0F4E6F11C}" destId="{48F12BD8-4FBE-4527-9B8C-76A5500857A4}" srcOrd="1" destOrd="0" parTransId="{A36C81F0-20CB-41AA-8FB2-5CCAF71A0EB4}" sibTransId="{C5C62A42-63EE-48FA-A732-463B5312BF5E}"/>
    <dgm:cxn modelId="{D2694AE5-A3FC-4855-ACD6-C1ACB379A59B}" type="presOf" srcId="{41DD065E-8602-44C8-9EF4-0C6100BE1C7F}" destId="{3CA756F3-5953-4B73-8D8A-B4E1AD5ACC8A}" srcOrd="0" destOrd="0" presId="urn:microsoft.com/office/officeart/2009/3/layout/PhasedProcess"/>
    <dgm:cxn modelId="{0F56A809-8338-44C9-8DA3-B866A525C423}" type="presOf" srcId="{03A39DD8-03A7-472E-86E7-85F0F4E6F11C}" destId="{4387EA48-4B5D-4081-AC84-EC566C7F58DD}" srcOrd="0" destOrd="0" presId="urn:microsoft.com/office/officeart/2009/3/layout/PhasedProcess"/>
    <dgm:cxn modelId="{BBB7B830-B35D-4AB6-99FE-F4F47D574295}" srcId="{BAA90AB6-7FA5-444E-B966-759B7A1D39D7}" destId="{8EB5CDAB-ED16-45C6-8039-1E83C0D02222}" srcOrd="1" destOrd="0" parTransId="{93483007-EB18-4566-BDD8-58B35A1B46C1}" sibTransId="{795ECAD2-C9AA-470E-A4FC-B5B571B1D38E}"/>
    <dgm:cxn modelId="{D5B93DDC-B76A-4D55-B552-482D6BA481B6}" type="presOf" srcId="{981361EE-04C5-436A-AAF8-C1C783BEA529}" destId="{F3AA62C8-9936-45A1-A288-AD6BBBD272AF}" srcOrd="0" destOrd="0" presId="urn:microsoft.com/office/officeart/2009/3/layout/PhasedProcess"/>
    <dgm:cxn modelId="{7D523831-9BA8-4F1C-8EDD-BAD0A8F136B2}" srcId="{48F12BD8-4FBE-4527-9B8C-76A5500857A4}" destId="{4CBEEF1F-37C7-4FB2-B9C2-2ABAF4906854}" srcOrd="1" destOrd="0" parTransId="{5BF3FE05-5A51-4B61-86DF-B72E7689ED34}" sibTransId="{CA0E7080-5F06-43FB-BBFD-C845ABCE9D7B}"/>
    <dgm:cxn modelId="{8D5684E3-69C6-4747-8448-CF7C15B94CE7}" type="presOf" srcId="{4CBEEF1F-37C7-4FB2-B9C2-2ABAF4906854}" destId="{E0402116-8457-4702-B211-48E6F1A5D981}" srcOrd="1" destOrd="0" presId="urn:microsoft.com/office/officeart/2009/3/layout/PhasedProcess"/>
    <dgm:cxn modelId="{CC57E6F6-09EA-43A0-BB3E-059916846BC6}" type="presParOf" srcId="{4387EA48-4B5D-4081-AC84-EC566C7F58DD}" destId="{46791613-100A-4BBD-8D7F-13007305DAD5}" srcOrd="0" destOrd="0" presId="urn:microsoft.com/office/officeart/2009/3/layout/PhasedProcess"/>
    <dgm:cxn modelId="{EBA16269-A11E-49C3-922F-30259EA975E6}" type="presParOf" srcId="{4387EA48-4B5D-4081-AC84-EC566C7F58DD}" destId="{53A55CE0-0B7D-4944-BBDE-8DAB02AA820E}" srcOrd="1" destOrd="0" presId="urn:microsoft.com/office/officeart/2009/3/layout/PhasedProcess"/>
    <dgm:cxn modelId="{4F703618-8268-4509-AB7B-AB96DC2BD37D}" type="presParOf" srcId="{4387EA48-4B5D-4081-AC84-EC566C7F58DD}" destId="{C73E75E5-2F14-47F0-8DAD-769EB0DC3E58}" srcOrd="2" destOrd="0" presId="urn:microsoft.com/office/officeart/2009/3/layout/PhasedProcess"/>
    <dgm:cxn modelId="{B6AB4E45-96AA-49BB-8DD2-466E4446DF62}" type="presParOf" srcId="{4387EA48-4B5D-4081-AC84-EC566C7F58DD}" destId="{5DFFDF01-0E73-440E-9772-E2A96F3D1DED}" srcOrd="3" destOrd="0" presId="urn:microsoft.com/office/officeart/2009/3/layout/PhasedProcess"/>
    <dgm:cxn modelId="{99AF4B23-7D52-4EE1-952B-4EEE9D6E94B6}" type="presParOf" srcId="{4387EA48-4B5D-4081-AC84-EC566C7F58DD}" destId="{D6270515-6E73-46D0-A3F4-A94B22C850D9}" srcOrd="4" destOrd="0" presId="urn:microsoft.com/office/officeart/2009/3/layout/PhasedProcess"/>
    <dgm:cxn modelId="{8EC056C8-FD7F-427B-A159-3F18C5590BAB}" type="presParOf" srcId="{4387EA48-4B5D-4081-AC84-EC566C7F58DD}" destId="{689AACD7-F127-49B0-B1F8-4F73CB26FA69}" srcOrd="5" destOrd="0" presId="urn:microsoft.com/office/officeart/2009/3/layout/PhasedProcess"/>
    <dgm:cxn modelId="{D182478F-D485-4352-BAA9-ABFEE58B66C5}" type="presParOf" srcId="{4387EA48-4B5D-4081-AC84-EC566C7F58DD}" destId="{E70D83A2-2BEB-4914-B2FC-7EF603A2EDDD}" srcOrd="6" destOrd="0" presId="urn:microsoft.com/office/officeart/2009/3/layout/PhasedProcess"/>
    <dgm:cxn modelId="{4754E270-3162-4CDD-9ED0-EC3FBDD72DFA}" type="presParOf" srcId="{E70D83A2-2BEB-4914-B2FC-7EF603A2EDDD}" destId="{37BE0BC0-E2FD-4AF0-80E0-89E0A20BE383}" srcOrd="0" destOrd="0" presId="urn:microsoft.com/office/officeart/2009/3/layout/PhasedProcess"/>
    <dgm:cxn modelId="{E03B1E7E-9B31-4C69-A8C2-95F64769B5AD}" type="presParOf" srcId="{E70D83A2-2BEB-4914-B2FC-7EF603A2EDDD}" destId="{47AA6FCC-08EC-430B-A917-4A56DDCFCAF9}" srcOrd="1" destOrd="0" presId="urn:microsoft.com/office/officeart/2009/3/layout/PhasedProcess"/>
    <dgm:cxn modelId="{CCB9618F-A3E0-4CAF-9BF3-128A6A764E41}" type="presParOf" srcId="{E70D83A2-2BEB-4914-B2FC-7EF603A2EDDD}" destId="{063A17C6-D724-4BC7-9C8C-CB2E74EFDA5A}" srcOrd="2" destOrd="0" presId="urn:microsoft.com/office/officeart/2009/3/layout/PhasedProcess"/>
    <dgm:cxn modelId="{9A3FFAF5-FBDC-4FBE-A89B-7BC1CA65182C}" type="presParOf" srcId="{E70D83A2-2BEB-4914-B2FC-7EF603A2EDDD}" destId="{E0402116-8457-4702-B211-48E6F1A5D981}" srcOrd="3" destOrd="0" presId="urn:microsoft.com/office/officeart/2009/3/layout/PhasedProcess"/>
    <dgm:cxn modelId="{D10D555C-E2DC-423A-A310-A6754177D877}" type="presParOf" srcId="{4387EA48-4B5D-4081-AC84-EC566C7F58DD}" destId="{A38E9588-7510-4890-9B5B-128CE9560121}" srcOrd="7" destOrd="0" presId="urn:microsoft.com/office/officeart/2009/3/layout/PhasedProcess"/>
    <dgm:cxn modelId="{B3B08041-82C1-4470-8F90-E26819ABAAC4}" type="presParOf" srcId="{A38E9588-7510-4890-9B5B-128CE9560121}" destId="{F3AA62C8-9936-45A1-A288-AD6BBBD272AF}" srcOrd="0" destOrd="0" presId="urn:microsoft.com/office/officeart/2009/3/layout/PhasedProcess"/>
    <dgm:cxn modelId="{3569BB7E-AB06-4C4B-AD27-16CA2B86803E}" type="presParOf" srcId="{A38E9588-7510-4890-9B5B-128CE9560121}" destId="{D8AD9F84-EBC4-4EEB-BF9D-B4919D3DD7A3}" srcOrd="1" destOrd="0" presId="urn:microsoft.com/office/officeart/2009/3/layout/PhasedProcess"/>
    <dgm:cxn modelId="{DF5DA59F-3A11-44E3-9975-9D0B70CB4696}" type="presParOf" srcId="{A38E9588-7510-4890-9B5B-128CE9560121}" destId="{9FA917D6-932A-408F-BA6C-AB3A7DD382A1}" srcOrd="2" destOrd="0" presId="urn:microsoft.com/office/officeart/2009/3/layout/PhasedProcess"/>
    <dgm:cxn modelId="{A8E16B41-F9F2-4E6D-BBC1-CCE33E5E188D}" type="presParOf" srcId="{A38E9588-7510-4890-9B5B-128CE9560121}" destId="{F8A93CD0-2233-4350-9A89-42BB0EFB5CD2}" srcOrd="3" destOrd="0" presId="urn:microsoft.com/office/officeart/2009/3/layout/PhasedProcess"/>
    <dgm:cxn modelId="{22813CD4-913B-4964-B93D-B82795702AB1}" type="presParOf" srcId="{A38E9588-7510-4890-9B5B-128CE9560121}" destId="{14382623-0C5F-44A4-8337-A2F0EC280929}" srcOrd="4" destOrd="0" presId="urn:microsoft.com/office/officeart/2009/3/layout/PhasedProcess"/>
    <dgm:cxn modelId="{68F99BC7-F6BE-4264-8776-369A79B6EEBC}" type="presParOf" srcId="{4387EA48-4B5D-4081-AC84-EC566C7F58DD}" destId="{597B803B-216C-43C6-9BD1-203890B551AA}" srcOrd="8" destOrd="0" presId="urn:microsoft.com/office/officeart/2009/3/layout/PhasedProcess"/>
    <dgm:cxn modelId="{6189DE6E-9C92-4C48-BF09-7A388140C676}" type="presParOf" srcId="{4387EA48-4B5D-4081-AC84-EC566C7F58DD}" destId="{3CA756F3-5953-4B73-8D8A-B4E1AD5ACC8A}" srcOrd="9" destOrd="0" presId="urn:microsoft.com/office/officeart/2009/3/layout/Phased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3A39DD8-03A7-472E-86E7-85F0F4E6F11C}" type="doc">
      <dgm:prSet loTypeId="urn:microsoft.com/office/officeart/2009/3/layout/StepUpProcess" loCatId="process" qsTypeId="urn:microsoft.com/office/officeart/2005/8/quickstyle/3d6" qsCatId="3D" csTypeId="urn:microsoft.com/office/officeart/2005/8/colors/accent1_5" csCatId="accent1" phldr="1"/>
      <dgm:spPr/>
    </dgm:pt>
    <dgm:pt modelId="{41DD065E-8602-44C8-9EF4-0C6100BE1C7F}">
      <dgm:prSet phldrT="[Text]" custT="1"/>
      <dgm:spPr/>
      <dgm:t>
        <a:bodyPr/>
        <a:lstStyle/>
        <a:p>
          <a:r>
            <a:rPr lang="en-US" sz="3200" b="1" i="0" dirty="0" smtClean="0"/>
            <a:t>PILOT </a:t>
          </a:r>
          <a:endParaRPr lang="it-IT" sz="3200" b="1" i="1" dirty="0"/>
        </a:p>
      </dgm:t>
    </dgm:pt>
    <dgm:pt modelId="{E459475E-10EE-416A-8D6D-71BB3489E741}" type="parTrans" cxnId="{B59DFE3A-2768-4FC5-9512-B94B289A2F93}">
      <dgm:prSet/>
      <dgm:spPr/>
      <dgm:t>
        <a:bodyPr/>
        <a:lstStyle/>
        <a:p>
          <a:endParaRPr lang="it-IT" sz="2400"/>
        </a:p>
      </dgm:t>
    </dgm:pt>
    <dgm:pt modelId="{1448B2DF-4040-4AB7-B051-1A1D289CC1DA}" type="sibTrans" cxnId="{B59DFE3A-2768-4FC5-9512-B94B289A2F93}">
      <dgm:prSet/>
      <dgm:spPr/>
      <dgm:t>
        <a:bodyPr/>
        <a:lstStyle/>
        <a:p>
          <a:endParaRPr lang="it-IT" sz="2400"/>
        </a:p>
      </dgm:t>
    </dgm:pt>
    <dgm:pt modelId="{4E940297-FB48-4362-90D2-8CBF03BF0E32}">
      <dgm:prSet phldrT="[Text]" custT="1"/>
      <dgm:spPr/>
      <dgm:t>
        <a:bodyPr/>
        <a:lstStyle/>
        <a:p>
          <a:r>
            <a:rPr lang="en-US" sz="2400" b="0" i="1" dirty="0" smtClean="0"/>
            <a:t>MAIN TRIAL</a:t>
          </a:r>
          <a:endParaRPr lang="it-IT" sz="2400" b="0" i="1" dirty="0"/>
        </a:p>
      </dgm:t>
    </dgm:pt>
    <dgm:pt modelId="{99F772A1-6E9A-40E8-85FB-723E85A7A424}" type="parTrans" cxnId="{7E75390F-6FF0-49A7-8252-FDDD4C72CEFC}">
      <dgm:prSet/>
      <dgm:spPr/>
      <dgm:t>
        <a:bodyPr/>
        <a:lstStyle/>
        <a:p>
          <a:endParaRPr lang="it-IT" sz="2400"/>
        </a:p>
      </dgm:t>
    </dgm:pt>
    <dgm:pt modelId="{D18B43D6-2281-4CD0-AE4D-80D5C0DF8918}" type="sibTrans" cxnId="{7E75390F-6FF0-49A7-8252-FDDD4C72CEFC}">
      <dgm:prSet/>
      <dgm:spPr/>
      <dgm:t>
        <a:bodyPr/>
        <a:lstStyle/>
        <a:p>
          <a:endParaRPr lang="it-IT" sz="2400"/>
        </a:p>
      </dgm:t>
    </dgm:pt>
    <dgm:pt modelId="{3F65B382-6D88-4851-9210-6E8DF3D94A43}">
      <dgm:prSet phldrT="[Text]" custT="1"/>
      <dgm:spPr/>
      <dgm:t>
        <a:bodyPr/>
        <a:lstStyle/>
        <a:p>
          <a:r>
            <a:rPr lang="en-US" sz="2400" dirty="0" smtClean="0"/>
            <a:t>ANALYSIS</a:t>
          </a:r>
          <a:endParaRPr lang="it-IT" sz="2400" dirty="0"/>
        </a:p>
      </dgm:t>
    </dgm:pt>
    <dgm:pt modelId="{A3E7383D-716C-4722-81D4-9CACF97C451C}" type="parTrans" cxnId="{D4C964C8-8CF2-47AC-AA94-F5E83CA18541}">
      <dgm:prSet/>
      <dgm:spPr/>
      <dgm:t>
        <a:bodyPr/>
        <a:lstStyle/>
        <a:p>
          <a:endParaRPr lang="it-IT" sz="2400"/>
        </a:p>
      </dgm:t>
    </dgm:pt>
    <dgm:pt modelId="{AB380FDD-5E79-4CA3-B998-298CBA47A305}" type="sibTrans" cxnId="{D4C964C8-8CF2-47AC-AA94-F5E83CA18541}">
      <dgm:prSet/>
      <dgm:spPr/>
      <dgm:t>
        <a:bodyPr/>
        <a:lstStyle/>
        <a:p>
          <a:endParaRPr lang="it-IT" sz="2400"/>
        </a:p>
      </dgm:t>
    </dgm:pt>
    <dgm:pt modelId="{EE34F38A-F6B6-4186-800D-5800FF3C5E08}">
      <dgm:prSet phldrT="[Text]" custT="1"/>
      <dgm:spPr/>
      <dgm:t>
        <a:bodyPr/>
        <a:lstStyle/>
        <a:p>
          <a:r>
            <a:rPr lang="en-US" sz="2400" dirty="0" smtClean="0"/>
            <a:t>ADJUST-MENTS</a:t>
          </a:r>
          <a:endParaRPr lang="it-IT" sz="2400" dirty="0"/>
        </a:p>
      </dgm:t>
    </dgm:pt>
    <dgm:pt modelId="{3C1B0D13-329B-4497-9186-AF68A04C7CDF}" type="parTrans" cxnId="{8AEBF4C5-22B9-4CE6-81A4-4921545E8F16}">
      <dgm:prSet/>
      <dgm:spPr/>
      <dgm:t>
        <a:bodyPr/>
        <a:lstStyle/>
        <a:p>
          <a:endParaRPr lang="it-IT" sz="2400"/>
        </a:p>
      </dgm:t>
    </dgm:pt>
    <dgm:pt modelId="{776DF7FE-878D-4C6F-B81B-12488A698898}" type="sibTrans" cxnId="{8AEBF4C5-22B9-4CE6-81A4-4921545E8F16}">
      <dgm:prSet/>
      <dgm:spPr/>
      <dgm:t>
        <a:bodyPr/>
        <a:lstStyle/>
        <a:p>
          <a:endParaRPr lang="it-IT" sz="2400"/>
        </a:p>
      </dgm:t>
    </dgm:pt>
    <dgm:pt modelId="{42ACB6E0-02B2-4305-B8E2-88F1FDE51D57}" type="pres">
      <dgm:prSet presAssocID="{03A39DD8-03A7-472E-86E7-85F0F4E6F11C}" presName="rootnode" presStyleCnt="0">
        <dgm:presLayoutVars>
          <dgm:chMax/>
          <dgm:chPref/>
          <dgm:dir/>
          <dgm:animLvl val="lvl"/>
        </dgm:presLayoutVars>
      </dgm:prSet>
      <dgm:spPr/>
    </dgm:pt>
    <dgm:pt modelId="{4DFC5128-5414-4751-A130-AE18DA2C22EB}" type="pres">
      <dgm:prSet presAssocID="{41DD065E-8602-44C8-9EF4-0C6100BE1C7F}" presName="composite" presStyleCnt="0"/>
      <dgm:spPr/>
    </dgm:pt>
    <dgm:pt modelId="{4523E0F4-738E-421E-B1F1-2943C05EFC56}" type="pres">
      <dgm:prSet presAssocID="{41DD065E-8602-44C8-9EF4-0C6100BE1C7F}" presName="LShape" presStyleLbl="alignNode1" presStyleIdx="0" presStyleCnt="7"/>
      <dgm:spPr>
        <a:solidFill>
          <a:schemeClr val="accent2">
            <a:alpha val="90000"/>
          </a:schemeClr>
        </a:solidFill>
      </dgm:spPr>
    </dgm:pt>
    <dgm:pt modelId="{F61F7E31-C4C8-4943-90C6-8CBB4BA4CBAD}" type="pres">
      <dgm:prSet presAssocID="{41DD065E-8602-44C8-9EF4-0C6100BE1C7F}" presName="ParentText" presStyleLbl="revTx" presStyleIdx="0" presStyleCnt="4" custLinFactNeighborX="-1887" custLinFactNeighborY="2513">
        <dgm:presLayoutVars>
          <dgm:chMax val="0"/>
          <dgm:chPref val="0"/>
          <dgm:bulletEnabled val="1"/>
        </dgm:presLayoutVars>
      </dgm:prSet>
      <dgm:spPr/>
      <dgm:t>
        <a:bodyPr/>
        <a:lstStyle/>
        <a:p>
          <a:endParaRPr lang="en-GB"/>
        </a:p>
      </dgm:t>
    </dgm:pt>
    <dgm:pt modelId="{23623CBD-E3AD-4D43-A0CD-9FF21E0B24DE}" type="pres">
      <dgm:prSet presAssocID="{41DD065E-8602-44C8-9EF4-0C6100BE1C7F}" presName="Triangle" presStyleLbl="alignNode1" presStyleIdx="1" presStyleCnt="7"/>
      <dgm:spPr/>
    </dgm:pt>
    <dgm:pt modelId="{1138DAE6-38FE-4F9E-ABE3-2AEC6DC21668}" type="pres">
      <dgm:prSet presAssocID="{1448B2DF-4040-4AB7-B051-1A1D289CC1DA}" presName="sibTrans" presStyleCnt="0"/>
      <dgm:spPr/>
    </dgm:pt>
    <dgm:pt modelId="{967C0B66-8B7A-45BA-B5D7-1DD59C896F93}" type="pres">
      <dgm:prSet presAssocID="{1448B2DF-4040-4AB7-B051-1A1D289CC1DA}" presName="space" presStyleCnt="0"/>
      <dgm:spPr/>
    </dgm:pt>
    <dgm:pt modelId="{C1CCBF36-9A0F-4EDF-B8A7-70EA2F7876E5}" type="pres">
      <dgm:prSet presAssocID="{EE34F38A-F6B6-4186-800D-5800FF3C5E08}" presName="composite" presStyleCnt="0"/>
      <dgm:spPr/>
    </dgm:pt>
    <dgm:pt modelId="{0CC026A3-E2C8-4A58-8B52-ED6DC2FD45BD}" type="pres">
      <dgm:prSet presAssocID="{EE34F38A-F6B6-4186-800D-5800FF3C5E08}" presName="LShape" presStyleLbl="alignNode1" presStyleIdx="2" presStyleCnt="7"/>
      <dgm:spPr/>
    </dgm:pt>
    <dgm:pt modelId="{2699B8E1-9655-4503-A5DA-1108059F5B5D}" type="pres">
      <dgm:prSet presAssocID="{EE34F38A-F6B6-4186-800D-5800FF3C5E08}" presName="ParentText" presStyleLbl="revTx" presStyleIdx="1" presStyleCnt="4">
        <dgm:presLayoutVars>
          <dgm:chMax val="0"/>
          <dgm:chPref val="0"/>
          <dgm:bulletEnabled val="1"/>
        </dgm:presLayoutVars>
      </dgm:prSet>
      <dgm:spPr/>
      <dgm:t>
        <a:bodyPr/>
        <a:lstStyle/>
        <a:p>
          <a:endParaRPr lang="en-GB"/>
        </a:p>
      </dgm:t>
    </dgm:pt>
    <dgm:pt modelId="{2D2AEF8E-D8A7-4FDA-B3C6-AB4BCF842B50}" type="pres">
      <dgm:prSet presAssocID="{EE34F38A-F6B6-4186-800D-5800FF3C5E08}" presName="Triangle" presStyleLbl="alignNode1" presStyleIdx="3" presStyleCnt="7"/>
      <dgm:spPr/>
    </dgm:pt>
    <dgm:pt modelId="{FEE635FB-5419-4F0C-B6D0-FD503B3D32A2}" type="pres">
      <dgm:prSet presAssocID="{776DF7FE-878D-4C6F-B81B-12488A698898}" presName="sibTrans" presStyleCnt="0"/>
      <dgm:spPr/>
    </dgm:pt>
    <dgm:pt modelId="{9B9F9BC8-C9F0-41E2-9B7C-566D4E0A366B}" type="pres">
      <dgm:prSet presAssocID="{776DF7FE-878D-4C6F-B81B-12488A698898}" presName="space" presStyleCnt="0"/>
      <dgm:spPr/>
    </dgm:pt>
    <dgm:pt modelId="{1AEA2898-F2DB-4882-B4C3-A26651B47DFE}" type="pres">
      <dgm:prSet presAssocID="{4E940297-FB48-4362-90D2-8CBF03BF0E32}" presName="composite" presStyleCnt="0"/>
      <dgm:spPr/>
    </dgm:pt>
    <dgm:pt modelId="{21D20EC9-6252-4B13-9585-05BB81A7DC20}" type="pres">
      <dgm:prSet presAssocID="{4E940297-FB48-4362-90D2-8CBF03BF0E32}" presName="LShape" presStyleLbl="alignNode1" presStyleIdx="4" presStyleCnt="7"/>
      <dgm:spPr/>
    </dgm:pt>
    <dgm:pt modelId="{840794FD-5A6A-45E2-B295-5B1410F3FE3C}" type="pres">
      <dgm:prSet presAssocID="{4E940297-FB48-4362-90D2-8CBF03BF0E32}" presName="ParentText" presStyleLbl="revTx" presStyleIdx="2" presStyleCnt="4">
        <dgm:presLayoutVars>
          <dgm:chMax val="0"/>
          <dgm:chPref val="0"/>
          <dgm:bulletEnabled val="1"/>
        </dgm:presLayoutVars>
      </dgm:prSet>
      <dgm:spPr/>
      <dgm:t>
        <a:bodyPr/>
        <a:lstStyle/>
        <a:p>
          <a:endParaRPr lang="en-GB"/>
        </a:p>
      </dgm:t>
    </dgm:pt>
    <dgm:pt modelId="{706AE981-BF72-42E1-911D-2B747EA569CC}" type="pres">
      <dgm:prSet presAssocID="{4E940297-FB48-4362-90D2-8CBF03BF0E32}" presName="Triangle" presStyleLbl="alignNode1" presStyleIdx="5" presStyleCnt="7"/>
      <dgm:spPr/>
    </dgm:pt>
    <dgm:pt modelId="{F7785FC2-3EDD-4BB5-B998-866D8CE808F6}" type="pres">
      <dgm:prSet presAssocID="{D18B43D6-2281-4CD0-AE4D-80D5C0DF8918}" presName="sibTrans" presStyleCnt="0"/>
      <dgm:spPr/>
    </dgm:pt>
    <dgm:pt modelId="{3C6117B5-9AB4-416A-8F21-54A892A67680}" type="pres">
      <dgm:prSet presAssocID="{D18B43D6-2281-4CD0-AE4D-80D5C0DF8918}" presName="space" presStyleCnt="0"/>
      <dgm:spPr/>
    </dgm:pt>
    <dgm:pt modelId="{4C115538-D29B-4DE8-A7C2-8F8EE19F72FC}" type="pres">
      <dgm:prSet presAssocID="{3F65B382-6D88-4851-9210-6E8DF3D94A43}" presName="composite" presStyleCnt="0"/>
      <dgm:spPr/>
    </dgm:pt>
    <dgm:pt modelId="{A82EE07B-8F38-41A5-8443-2D5D88939DE5}" type="pres">
      <dgm:prSet presAssocID="{3F65B382-6D88-4851-9210-6E8DF3D94A43}" presName="LShape" presStyleLbl="alignNode1" presStyleIdx="6" presStyleCnt="7"/>
      <dgm:spPr/>
    </dgm:pt>
    <dgm:pt modelId="{28A83AE8-4642-4C22-9957-3D87CDCAD29A}" type="pres">
      <dgm:prSet presAssocID="{3F65B382-6D88-4851-9210-6E8DF3D94A43}" presName="ParentText" presStyleLbl="revTx" presStyleIdx="3" presStyleCnt="4">
        <dgm:presLayoutVars>
          <dgm:chMax val="0"/>
          <dgm:chPref val="0"/>
          <dgm:bulletEnabled val="1"/>
        </dgm:presLayoutVars>
      </dgm:prSet>
      <dgm:spPr/>
      <dgm:t>
        <a:bodyPr/>
        <a:lstStyle/>
        <a:p>
          <a:endParaRPr lang="en-GB"/>
        </a:p>
      </dgm:t>
    </dgm:pt>
  </dgm:ptLst>
  <dgm:cxnLst>
    <dgm:cxn modelId="{A10D3ECB-F55D-4C04-AF39-9C9048386608}" type="presOf" srcId="{EE34F38A-F6B6-4186-800D-5800FF3C5E08}" destId="{2699B8E1-9655-4503-A5DA-1108059F5B5D}" srcOrd="0" destOrd="0" presId="urn:microsoft.com/office/officeart/2009/3/layout/StepUpProcess"/>
    <dgm:cxn modelId="{7E75390F-6FF0-49A7-8252-FDDD4C72CEFC}" srcId="{03A39DD8-03A7-472E-86E7-85F0F4E6F11C}" destId="{4E940297-FB48-4362-90D2-8CBF03BF0E32}" srcOrd="2" destOrd="0" parTransId="{99F772A1-6E9A-40E8-85FB-723E85A7A424}" sibTransId="{D18B43D6-2281-4CD0-AE4D-80D5C0DF8918}"/>
    <dgm:cxn modelId="{D4C964C8-8CF2-47AC-AA94-F5E83CA18541}" srcId="{03A39DD8-03A7-472E-86E7-85F0F4E6F11C}" destId="{3F65B382-6D88-4851-9210-6E8DF3D94A43}" srcOrd="3" destOrd="0" parTransId="{A3E7383D-716C-4722-81D4-9CACF97C451C}" sibTransId="{AB380FDD-5E79-4CA3-B998-298CBA47A305}"/>
    <dgm:cxn modelId="{5918AD21-813D-445F-9617-EF44F4F10FAD}" type="presOf" srcId="{4E940297-FB48-4362-90D2-8CBF03BF0E32}" destId="{840794FD-5A6A-45E2-B295-5B1410F3FE3C}" srcOrd="0" destOrd="0" presId="urn:microsoft.com/office/officeart/2009/3/layout/StepUpProcess"/>
    <dgm:cxn modelId="{8AEBF4C5-22B9-4CE6-81A4-4921545E8F16}" srcId="{03A39DD8-03A7-472E-86E7-85F0F4E6F11C}" destId="{EE34F38A-F6B6-4186-800D-5800FF3C5E08}" srcOrd="1" destOrd="0" parTransId="{3C1B0D13-329B-4497-9186-AF68A04C7CDF}" sibTransId="{776DF7FE-878D-4C6F-B81B-12488A698898}"/>
    <dgm:cxn modelId="{B59DFE3A-2768-4FC5-9512-B94B289A2F93}" srcId="{03A39DD8-03A7-472E-86E7-85F0F4E6F11C}" destId="{41DD065E-8602-44C8-9EF4-0C6100BE1C7F}" srcOrd="0" destOrd="0" parTransId="{E459475E-10EE-416A-8D6D-71BB3489E741}" sibTransId="{1448B2DF-4040-4AB7-B051-1A1D289CC1DA}"/>
    <dgm:cxn modelId="{6A8F7B76-2E58-4180-859A-FCD5F8AD3515}" type="presOf" srcId="{03A39DD8-03A7-472E-86E7-85F0F4E6F11C}" destId="{42ACB6E0-02B2-4305-B8E2-88F1FDE51D57}" srcOrd="0" destOrd="0" presId="urn:microsoft.com/office/officeart/2009/3/layout/StepUpProcess"/>
    <dgm:cxn modelId="{4CEC919E-207D-4B92-8977-2C75DFE5FB28}" type="presOf" srcId="{41DD065E-8602-44C8-9EF4-0C6100BE1C7F}" destId="{F61F7E31-C4C8-4943-90C6-8CBB4BA4CBAD}" srcOrd="0" destOrd="0" presId="urn:microsoft.com/office/officeart/2009/3/layout/StepUpProcess"/>
    <dgm:cxn modelId="{F8F6E8CF-C6EF-4118-AD91-4D74C2A48E4B}" type="presOf" srcId="{3F65B382-6D88-4851-9210-6E8DF3D94A43}" destId="{28A83AE8-4642-4C22-9957-3D87CDCAD29A}" srcOrd="0" destOrd="0" presId="urn:microsoft.com/office/officeart/2009/3/layout/StepUpProcess"/>
    <dgm:cxn modelId="{0C85A75F-C9FA-410F-BA4B-5C7A5F534097}" type="presParOf" srcId="{42ACB6E0-02B2-4305-B8E2-88F1FDE51D57}" destId="{4DFC5128-5414-4751-A130-AE18DA2C22EB}" srcOrd="0" destOrd="0" presId="urn:microsoft.com/office/officeart/2009/3/layout/StepUpProcess"/>
    <dgm:cxn modelId="{7C44FA77-57A7-4918-A637-A37A1DC05A9B}" type="presParOf" srcId="{4DFC5128-5414-4751-A130-AE18DA2C22EB}" destId="{4523E0F4-738E-421E-B1F1-2943C05EFC56}" srcOrd="0" destOrd="0" presId="urn:microsoft.com/office/officeart/2009/3/layout/StepUpProcess"/>
    <dgm:cxn modelId="{528A4C93-3652-42D2-AA60-527B5EA4CC46}" type="presParOf" srcId="{4DFC5128-5414-4751-A130-AE18DA2C22EB}" destId="{F61F7E31-C4C8-4943-90C6-8CBB4BA4CBAD}" srcOrd="1" destOrd="0" presId="urn:microsoft.com/office/officeart/2009/3/layout/StepUpProcess"/>
    <dgm:cxn modelId="{F37FE8B3-7E1C-431E-8D27-4C68C499BA37}" type="presParOf" srcId="{4DFC5128-5414-4751-A130-AE18DA2C22EB}" destId="{23623CBD-E3AD-4D43-A0CD-9FF21E0B24DE}" srcOrd="2" destOrd="0" presId="urn:microsoft.com/office/officeart/2009/3/layout/StepUpProcess"/>
    <dgm:cxn modelId="{4F5B2897-B321-4AEA-8C27-2E6480E5AB73}" type="presParOf" srcId="{42ACB6E0-02B2-4305-B8E2-88F1FDE51D57}" destId="{1138DAE6-38FE-4F9E-ABE3-2AEC6DC21668}" srcOrd="1" destOrd="0" presId="urn:microsoft.com/office/officeart/2009/3/layout/StepUpProcess"/>
    <dgm:cxn modelId="{7A034DD7-19A8-480B-B7F1-BFE71D5059DE}" type="presParOf" srcId="{1138DAE6-38FE-4F9E-ABE3-2AEC6DC21668}" destId="{967C0B66-8B7A-45BA-B5D7-1DD59C896F93}" srcOrd="0" destOrd="0" presId="urn:microsoft.com/office/officeart/2009/3/layout/StepUpProcess"/>
    <dgm:cxn modelId="{29617A8B-FE7F-4566-8524-F88067FC70A9}" type="presParOf" srcId="{42ACB6E0-02B2-4305-B8E2-88F1FDE51D57}" destId="{C1CCBF36-9A0F-4EDF-B8A7-70EA2F7876E5}" srcOrd="2" destOrd="0" presId="urn:microsoft.com/office/officeart/2009/3/layout/StepUpProcess"/>
    <dgm:cxn modelId="{00A58DBA-405C-41DD-B2DE-D0867AC88DE3}" type="presParOf" srcId="{C1CCBF36-9A0F-4EDF-B8A7-70EA2F7876E5}" destId="{0CC026A3-E2C8-4A58-8B52-ED6DC2FD45BD}" srcOrd="0" destOrd="0" presId="urn:microsoft.com/office/officeart/2009/3/layout/StepUpProcess"/>
    <dgm:cxn modelId="{3A5A2B36-5E07-4841-9D4A-3B5CB443A40F}" type="presParOf" srcId="{C1CCBF36-9A0F-4EDF-B8A7-70EA2F7876E5}" destId="{2699B8E1-9655-4503-A5DA-1108059F5B5D}" srcOrd="1" destOrd="0" presId="urn:microsoft.com/office/officeart/2009/3/layout/StepUpProcess"/>
    <dgm:cxn modelId="{053F0ABA-0DFE-4F10-871C-D34B8769A095}" type="presParOf" srcId="{C1CCBF36-9A0F-4EDF-B8A7-70EA2F7876E5}" destId="{2D2AEF8E-D8A7-4FDA-B3C6-AB4BCF842B50}" srcOrd="2" destOrd="0" presId="urn:microsoft.com/office/officeart/2009/3/layout/StepUpProcess"/>
    <dgm:cxn modelId="{C4DA0047-A1B7-4A88-B3B7-65938D0E5348}" type="presParOf" srcId="{42ACB6E0-02B2-4305-B8E2-88F1FDE51D57}" destId="{FEE635FB-5419-4F0C-B6D0-FD503B3D32A2}" srcOrd="3" destOrd="0" presId="urn:microsoft.com/office/officeart/2009/3/layout/StepUpProcess"/>
    <dgm:cxn modelId="{4AB04F74-E55C-41C3-91E2-DF7F720A68E0}" type="presParOf" srcId="{FEE635FB-5419-4F0C-B6D0-FD503B3D32A2}" destId="{9B9F9BC8-C9F0-41E2-9B7C-566D4E0A366B}" srcOrd="0" destOrd="0" presId="urn:microsoft.com/office/officeart/2009/3/layout/StepUpProcess"/>
    <dgm:cxn modelId="{F33714E3-4DF4-4DD9-9951-51AC30D59412}" type="presParOf" srcId="{42ACB6E0-02B2-4305-B8E2-88F1FDE51D57}" destId="{1AEA2898-F2DB-4882-B4C3-A26651B47DFE}" srcOrd="4" destOrd="0" presId="urn:microsoft.com/office/officeart/2009/3/layout/StepUpProcess"/>
    <dgm:cxn modelId="{03FD9D27-AA09-4C5C-A71B-096EE3F4DA10}" type="presParOf" srcId="{1AEA2898-F2DB-4882-B4C3-A26651B47DFE}" destId="{21D20EC9-6252-4B13-9585-05BB81A7DC20}" srcOrd="0" destOrd="0" presId="urn:microsoft.com/office/officeart/2009/3/layout/StepUpProcess"/>
    <dgm:cxn modelId="{7795C06C-F1F2-4B0A-A3E9-3F2B7B460D1C}" type="presParOf" srcId="{1AEA2898-F2DB-4882-B4C3-A26651B47DFE}" destId="{840794FD-5A6A-45E2-B295-5B1410F3FE3C}" srcOrd="1" destOrd="0" presId="urn:microsoft.com/office/officeart/2009/3/layout/StepUpProcess"/>
    <dgm:cxn modelId="{F3CB8024-A011-4CF6-AB01-241DA1330B01}" type="presParOf" srcId="{1AEA2898-F2DB-4882-B4C3-A26651B47DFE}" destId="{706AE981-BF72-42E1-911D-2B747EA569CC}" srcOrd="2" destOrd="0" presId="urn:microsoft.com/office/officeart/2009/3/layout/StepUpProcess"/>
    <dgm:cxn modelId="{4F5F8F72-5546-4BF1-A08E-9ACB690030B2}" type="presParOf" srcId="{42ACB6E0-02B2-4305-B8E2-88F1FDE51D57}" destId="{F7785FC2-3EDD-4BB5-B998-866D8CE808F6}" srcOrd="5" destOrd="0" presId="urn:microsoft.com/office/officeart/2009/3/layout/StepUpProcess"/>
    <dgm:cxn modelId="{1AA7E836-212B-430C-B738-5CDA5F40CBAB}" type="presParOf" srcId="{F7785FC2-3EDD-4BB5-B998-866D8CE808F6}" destId="{3C6117B5-9AB4-416A-8F21-54A892A67680}" srcOrd="0" destOrd="0" presId="urn:microsoft.com/office/officeart/2009/3/layout/StepUpProcess"/>
    <dgm:cxn modelId="{CE52B519-246A-4407-A312-E3B9EFD0A6BF}" type="presParOf" srcId="{42ACB6E0-02B2-4305-B8E2-88F1FDE51D57}" destId="{4C115538-D29B-4DE8-A7C2-8F8EE19F72FC}" srcOrd="6" destOrd="0" presId="urn:microsoft.com/office/officeart/2009/3/layout/StepUpProcess"/>
    <dgm:cxn modelId="{B4B62B49-64AD-42CC-967A-E4728D848A7B}" type="presParOf" srcId="{4C115538-D29B-4DE8-A7C2-8F8EE19F72FC}" destId="{A82EE07B-8F38-41A5-8443-2D5D88939DE5}" srcOrd="0" destOrd="0" presId="urn:microsoft.com/office/officeart/2009/3/layout/StepUpProcess"/>
    <dgm:cxn modelId="{3ECB9A6D-4E02-491B-BA0F-C96BD7D1B59A}" type="presParOf" srcId="{4C115538-D29B-4DE8-A7C2-8F8EE19F72FC}" destId="{28A83AE8-4642-4C22-9957-3D87CDCAD29A}" srcOrd="1" destOrd="0" presId="urn:microsoft.com/office/officeart/2009/3/layout/StepUp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3A39DD8-03A7-472E-86E7-85F0F4E6F11C}" type="doc">
      <dgm:prSet loTypeId="urn:microsoft.com/office/officeart/2009/3/layout/StepUpProcess" loCatId="process" qsTypeId="urn:microsoft.com/office/officeart/2005/8/quickstyle/3d6" qsCatId="3D" csTypeId="urn:microsoft.com/office/officeart/2005/8/colors/accent1_5" csCatId="accent1" phldr="1"/>
      <dgm:spPr/>
    </dgm:pt>
    <dgm:pt modelId="{41DD065E-8602-44C8-9EF4-0C6100BE1C7F}">
      <dgm:prSet phldrT="[Text]" custT="1"/>
      <dgm:spPr/>
      <dgm:t>
        <a:bodyPr/>
        <a:lstStyle/>
        <a:p>
          <a:r>
            <a:rPr lang="en-US" sz="2400" b="0" i="0" dirty="0" smtClean="0"/>
            <a:t>PILOT</a:t>
          </a:r>
          <a:r>
            <a:rPr lang="en-US" sz="2400" b="1" i="0" dirty="0" smtClean="0"/>
            <a:t> </a:t>
          </a:r>
          <a:endParaRPr lang="it-IT" sz="2400" b="1" i="1" dirty="0"/>
        </a:p>
      </dgm:t>
    </dgm:pt>
    <dgm:pt modelId="{E459475E-10EE-416A-8D6D-71BB3489E741}" type="parTrans" cxnId="{B59DFE3A-2768-4FC5-9512-B94B289A2F93}">
      <dgm:prSet/>
      <dgm:spPr/>
      <dgm:t>
        <a:bodyPr/>
        <a:lstStyle/>
        <a:p>
          <a:endParaRPr lang="it-IT" sz="2400"/>
        </a:p>
      </dgm:t>
    </dgm:pt>
    <dgm:pt modelId="{1448B2DF-4040-4AB7-B051-1A1D289CC1DA}" type="sibTrans" cxnId="{B59DFE3A-2768-4FC5-9512-B94B289A2F93}">
      <dgm:prSet/>
      <dgm:spPr/>
      <dgm:t>
        <a:bodyPr/>
        <a:lstStyle/>
        <a:p>
          <a:endParaRPr lang="it-IT" sz="2400"/>
        </a:p>
      </dgm:t>
    </dgm:pt>
    <dgm:pt modelId="{4E940297-FB48-4362-90D2-8CBF03BF0E32}">
      <dgm:prSet phldrT="[Text]" custT="1"/>
      <dgm:spPr/>
      <dgm:t>
        <a:bodyPr/>
        <a:lstStyle/>
        <a:p>
          <a:r>
            <a:rPr lang="en-US" sz="3200" b="1" i="1" dirty="0" smtClean="0"/>
            <a:t>MAIN TRIAL</a:t>
          </a:r>
          <a:endParaRPr lang="it-IT" sz="3200" b="1" i="1" dirty="0"/>
        </a:p>
      </dgm:t>
    </dgm:pt>
    <dgm:pt modelId="{99F772A1-6E9A-40E8-85FB-723E85A7A424}" type="parTrans" cxnId="{7E75390F-6FF0-49A7-8252-FDDD4C72CEFC}">
      <dgm:prSet/>
      <dgm:spPr/>
      <dgm:t>
        <a:bodyPr/>
        <a:lstStyle/>
        <a:p>
          <a:endParaRPr lang="it-IT" sz="2400"/>
        </a:p>
      </dgm:t>
    </dgm:pt>
    <dgm:pt modelId="{D18B43D6-2281-4CD0-AE4D-80D5C0DF8918}" type="sibTrans" cxnId="{7E75390F-6FF0-49A7-8252-FDDD4C72CEFC}">
      <dgm:prSet/>
      <dgm:spPr/>
      <dgm:t>
        <a:bodyPr/>
        <a:lstStyle/>
        <a:p>
          <a:endParaRPr lang="it-IT" sz="2400"/>
        </a:p>
      </dgm:t>
    </dgm:pt>
    <dgm:pt modelId="{3F65B382-6D88-4851-9210-6E8DF3D94A43}">
      <dgm:prSet phldrT="[Text]" custT="1"/>
      <dgm:spPr/>
      <dgm:t>
        <a:bodyPr/>
        <a:lstStyle/>
        <a:p>
          <a:r>
            <a:rPr lang="en-US" sz="2400" dirty="0" smtClean="0"/>
            <a:t>ANALYSIS</a:t>
          </a:r>
          <a:endParaRPr lang="it-IT" sz="2400" dirty="0"/>
        </a:p>
      </dgm:t>
    </dgm:pt>
    <dgm:pt modelId="{A3E7383D-716C-4722-81D4-9CACF97C451C}" type="parTrans" cxnId="{D4C964C8-8CF2-47AC-AA94-F5E83CA18541}">
      <dgm:prSet/>
      <dgm:spPr/>
      <dgm:t>
        <a:bodyPr/>
        <a:lstStyle/>
        <a:p>
          <a:endParaRPr lang="it-IT" sz="2400"/>
        </a:p>
      </dgm:t>
    </dgm:pt>
    <dgm:pt modelId="{AB380FDD-5E79-4CA3-B998-298CBA47A305}" type="sibTrans" cxnId="{D4C964C8-8CF2-47AC-AA94-F5E83CA18541}">
      <dgm:prSet/>
      <dgm:spPr/>
      <dgm:t>
        <a:bodyPr/>
        <a:lstStyle/>
        <a:p>
          <a:endParaRPr lang="it-IT" sz="2400"/>
        </a:p>
      </dgm:t>
    </dgm:pt>
    <dgm:pt modelId="{EE34F38A-F6B6-4186-800D-5800FF3C5E08}">
      <dgm:prSet phldrT="[Text]" custT="1"/>
      <dgm:spPr/>
      <dgm:t>
        <a:bodyPr/>
        <a:lstStyle/>
        <a:p>
          <a:r>
            <a:rPr lang="en-US" sz="2400" dirty="0" smtClean="0"/>
            <a:t>ADJUST-MENTS</a:t>
          </a:r>
          <a:endParaRPr lang="it-IT" sz="2400" dirty="0"/>
        </a:p>
      </dgm:t>
    </dgm:pt>
    <dgm:pt modelId="{3C1B0D13-329B-4497-9186-AF68A04C7CDF}" type="parTrans" cxnId="{8AEBF4C5-22B9-4CE6-81A4-4921545E8F16}">
      <dgm:prSet/>
      <dgm:spPr/>
      <dgm:t>
        <a:bodyPr/>
        <a:lstStyle/>
        <a:p>
          <a:endParaRPr lang="it-IT" sz="2400"/>
        </a:p>
      </dgm:t>
    </dgm:pt>
    <dgm:pt modelId="{776DF7FE-878D-4C6F-B81B-12488A698898}" type="sibTrans" cxnId="{8AEBF4C5-22B9-4CE6-81A4-4921545E8F16}">
      <dgm:prSet/>
      <dgm:spPr/>
      <dgm:t>
        <a:bodyPr/>
        <a:lstStyle/>
        <a:p>
          <a:endParaRPr lang="it-IT" sz="2400"/>
        </a:p>
      </dgm:t>
    </dgm:pt>
    <dgm:pt modelId="{42ACB6E0-02B2-4305-B8E2-88F1FDE51D57}" type="pres">
      <dgm:prSet presAssocID="{03A39DD8-03A7-472E-86E7-85F0F4E6F11C}" presName="rootnode" presStyleCnt="0">
        <dgm:presLayoutVars>
          <dgm:chMax/>
          <dgm:chPref/>
          <dgm:dir/>
          <dgm:animLvl val="lvl"/>
        </dgm:presLayoutVars>
      </dgm:prSet>
      <dgm:spPr/>
    </dgm:pt>
    <dgm:pt modelId="{4DFC5128-5414-4751-A130-AE18DA2C22EB}" type="pres">
      <dgm:prSet presAssocID="{41DD065E-8602-44C8-9EF4-0C6100BE1C7F}" presName="composite" presStyleCnt="0"/>
      <dgm:spPr/>
    </dgm:pt>
    <dgm:pt modelId="{4523E0F4-738E-421E-B1F1-2943C05EFC56}" type="pres">
      <dgm:prSet presAssocID="{41DD065E-8602-44C8-9EF4-0C6100BE1C7F}" presName="LShape" presStyleLbl="alignNode1" presStyleIdx="0" presStyleCnt="7"/>
      <dgm:spPr/>
    </dgm:pt>
    <dgm:pt modelId="{F61F7E31-C4C8-4943-90C6-8CBB4BA4CBAD}" type="pres">
      <dgm:prSet presAssocID="{41DD065E-8602-44C8-9EF4-0C6100BE1C7F}" presName="ParentText" presStyleLbl="revTx" presStyleIdx="0" presStyleCnt="4" custLinFactNeighborX="-1887" custLinFactNeighborY="2513">
        <dgm:presLayoutVars>
          <dgm:chMax val="0"/>
          <dgm:chPref val="0"/>
          <dgm:bulletEnabled val="1"/>
        </dgm:presLayoutVars>
      </dgm:prSet>
      <dgm:spPr/>
      <dgm:t>
        <a:bodyPr/>
        <a:lstStyle/>
        <a:p>
          <a:endParaRPr lang="en-GB"/>
        </a:p>
      </dgm:t>
    </dgm:pt>
    <dgm:pt modelId="{23623CBD-E3AD-4D43-A0CD-9FF21E0B24DE}" type="pres">
      <dgm:prSet presAssocID="{41DD065E-8602-44C8-9EF4-0C6100BE1C7F}" presName="Triangle" presStyleLbl="alignNode1" presStyleIdx="1" presStyleCnt="7"/>
      <dgm:spPr/>
    </dgm:pt>
    <dgm:pt modelId="{1138DAE6-38FE-4F9E-ABE3-2AEC6DC21668}" type="pres">
      <dgm:prSet presAssocID="{1448B2DF-4040-4AB7-B051-1A1D289CC1DA}" presName="sibTrans" presStyleCnt="0"/>
      <dgm:spPr/>
    </dgm:pt>
    <dgm:pt modelId="{967C0B66-8B7A-45BA-B5D7-1DD59C896F93}" type="pres">
      <dgm:prSet presAssocID="{1448B2DF-4040-4AB7-B051-1A1D289CC1DA}" presName="space" presStyleCnt="0"/>
      <dgm:spPr/>
    </dgm:pt>
    <dgm:pt modelId="{C1CCBF36-9A0F-4EDF-B8A7-70EA2F7876E5}" type="pres">
      <dgm:prSet presAssocID="{EE34F38A-F6B6-4186-800D-5800FF3C5E08}" presName="composite" presStyleCnt="0"/>
      <dgm:spPr/>
    </dgm:pt>
    <dgm:pt modelId="{0CC026A3-E2C8-4A58-8B52-ED6DC2FD45BD}" type="pres">
      <dgm:prSet presAssocID="{EE34F38A-F6B6-4186-800D-5800FF3C5E08}" presName="LShape" presStyleLbl="alignNode1" presStyleIdx="2" presStyleCnt="7"/>
      <dgm:spPr/>
    </dgm:pt>
    <dgm:pt modelId="{2699B8E1-9655-4503-A5DA-1108059F5B5D}" type="pres">
      <dgm:prSet presAssocID="{EE34F38A-F6B6-4186-800D-5800FF3C5E08}" presName="ParentText" presStyleLbl="revTx" presStyleIdx="1" presStyleCnt="4">
        <dgm:presLayoutVars>
          <dgm:chMax val="0"/>
          <dgm:chPref val="0"/>
          <dgm:bulletEnabled val="1"/>
        </dgm:presLayoutVars>
      </dgm:prSet>
      <dgm:spPr/>
      <dgm:t>
        <a:bodyPr/>
        <a:lstStyle/>
        <a:p>
          <a:endParaRPr lang="en-GB"/>
        </a:p>
      </dgm:t>
    </dgm:pt>
    <dgm:pt modelId="{2D2AEF8E-D8A7-4FDA-B3C6-AB4BCF842B50}" type="pres">
      <dgm:prSet presAssocID="{EE34F38A-F6B6-4186-800D-5800FF3C5E08}" presName="Triangle" presStyleLbl="alignNode1" presStyleIdx="3" presStyleCnt="7"/>
      <dgm:spPr/>
    </dgm:pt>
    <dgm:pt modelId="{FEE635FB-5419-4F0C-B6D0-FD503B3D32A2}" type="pres">
      <dgm:prSet presAssocID="{776DF7FE-878D-4C6F-B81B-12488A698898}" presName="sibTrans" presStyleCnt="0"/>
      <dgm:spPr/>
    </dgm:pt>
    <dgm:pt modelId="{9B9F9BC8-C9F0-41E2-9B7C-566D4E0A366B}" type="pres">
      <dgm:prSet presAssocID="{776DF7FE-878D-4C6F-B81B-12488A698898}" presName="space" presStyleCnt="0"/>
      <dgm:spPr/>
    </dgm:pt>
    <dgm:pt modelId="{1AEA2898-F2DB-4882-B4C3-A26651B47DFE}" type="pres">
      <dgm:prSet presAssocID="{4E940297-FB48-4362-90D2-8CBF03BF0E32}" presName="composite" presStyleCnt="0"/>
      <dgm:spPr/>
    </dgm:pt>
    <dgm:pt modelId="{21D20EC9-6252-4B13-9585-05BB81A7DC20}" type="pres">
      <dgm:prSet presAssocID="{4E940297-FB48-4362-90D2-8CBF03BF0E32}" presName="LShape" presStyleLbl="alignNode1" presStyleIdx="4" presStyleCnt="7"/>
      <dgm:spPr>
        <a:solidFill>
          <a:schemeClr val="accent2">
            <a:alpha val="63333"/>
          </a:schemeClr>
        </a:solidFill>
      </dgm:spPr>
    </dgm:pt>
    <dgm:pt modelId="{840794FD-5A6A-45E2-B295-5B1410F3FE3C}" type="pres">
      <dgm:prSet presAssocID="{4E940297-FB48-4362-90D2-8CBF03BF0E32}" presName="ParentText" presStyleLbl="revTx" presStyleIdx="2" presStyleCnt="4">
        <dgm:presLayoutVars>
          <dgm:chMax val="0"/>
          <dgm:chPref val="0"/>
          <dgm:bulletEnabled val="1"/>
        </dgm:presLayoutVars>
      </dgm:prSet>
      <dgm:spPr/>
      <dgm:t>
        <a:bodyPr/>
        <a:lstStyle/>
        <a:p>
          <a:endParaRPr lang="en-GB"/>
        </a:p>
      </dgm:t>
    </dgm:pt>
    <dgm:pt modelId="{706AE981-BF72-42E1-911D-2B747EA569CC}" type="pres">
      <dgm:prSet presAssocID="{4E940297-FB48-4362-90D2-8CBF03BF0E32}" presName="Triangle" presStyleLbl="alignNode1" presStyleIdx="5" presStyleCnt="7"/>
      <dgm:spPr/>
    </dgm:pt>
    <dgm:pt modelId="{F7785FC2-3EDD-4BB5-B998-866D8CE808F6}" type="pres">
      <dgm:prSet presAssocID="{D18B43D6-2281-4CD0-AE4D-80D5C0DF8918}" presName="sibTrans" presStyleCnt="0"/>
      <dgm:spPr/>
    </dgm:pt>
    <dgm:pt modelId="{3C6117B5-9AB4-416A-8F21-54A892A67680}" type="pres">
      <dgm:prSet presAssocID="{D18B43D6-2281-4CD0-AE4D-80D5C0DF8918}" presName="space" presStyleCnt="0"/>
      <dgm:spPr/>
    </dgm:pt>
    <dgm:pt modelId="{4C115538-D29B-4DE8-A7C2-8F8EE19F72FC}" type="pres">
      <dgm:prSet presAssocID="{3F65B382-6D88-4851-9210-6E8DF3D94A43}" presName="composite" presStyleCnt="0"/>
      <dgm:spPr/>
    </dgm:pt>
    <dgm:pt modelId="{A82EE07B-8F38-41A5-8443-2D5D88939DE5}" type="pres">
      <dgm:prSet presAssocID="{3F65B382-6D88-4851-9210-6E8DF3D94A43}" presName="LShape" presStyleLbl="alignNode1" presStyleIdx="6" presStyleCnt="7"/>
      <dgm:spPr/>
    </dgm:pt>
    <dgm:pt modelId="{28A83AE8-4642-4C22-9957-3D87CDCAD29A}" type="pres">
      <dgm:prSet presAssocID="{3F65B382-6D88-4851-9210-6E8DF3D94A43}" presName="ParentText" presStyleLbl="revTx" presStyleIdx="3" presStyleCnt="4">
        <dgm:presLayoutVars>
          <dgm:chMax val="0"/>
          <dgm:chPref val="0"/>
          <dgm:bulletEnabled val="1"/>
        </dgm:presLayoutVars>
      </dgm:prSet>
      <dgm:spPr/>
      <dgm:t>
        <a:bodyPr/>
        <a:lstStyle/>
        <a:p>
          <a:endParaRPr lang="en-GB"/>
        </a:p>
      </dgm:t>
    </dgm:pt>
  </dgm:ptLst>
  <dgm:cxnLst>
    <dgm:cxn modelId="{FA589664-0008-44E3-AE73-33D81A604AC9}" type="presOf" srcId="{4E940297-FB48-4362-90D2-8CBF03BF0E32}" destId="{840794FD-5A6A-45E2-B295-5B1410F3FE3C}" srcOrd="0" destOrd="0" presId="urn:microsoft.com/office/officeart/2009/3/layout/StepUpProcess"/>
    <dgm:cxn modelId="{9D452DD6-C134-4FF4-B7FA-32E365322CE6}" type="presOf" srcId="{3F65B382-6D88-4851-9210-6E8DF3D94A43}" destId="{28A83AE8-4642-4C22-9957-3D87CDCAD29A}" srcOrd="0" destOrd="0" presId="urn:microsoft.com/office/officeart/2009/3/layout/StepUpProcess"/>
    <dgm:cxn modelId="{7E75390F-6FF0-49A7-8252-FDDD4C72CEFC}" srcId="{03A39DD8-03A7-472E-86E7-85F0F4E6F11C}" destId="{4E940297-FB48-4362-90D2-8CBF03BF0E32}" srcOrd="2" destOrd="0" parTransId="{99F772A1-6E9A-40E8-85FB-723E85A7A424}" sibTransId="{D18B43D6-2281-4CD0-AE4D-80D5C0DF8918}"/>
    <dgm:cxn modelId="{D4C964C8-8CF2-47AC-AA94-F5E83CA18541}" srcId="{03A39DD8-03A7-472E-86E7-85F0F4E6F11C}" destId="{3F65B382-6D88-4851-9210-6E8DF3D94A43}" srcOrd="3" destOrd="0" parTransId="{A3E7383D-716C-4722-81D4-9CACF97C451C}" sibTransId="{AB380FDD-5E79-4CA3-B998-298CBA47A305}"/>
    <dgm:cxn modelId="{8AEBF4C5-22B9-4CE6-81A4-4921545E8F16}" srcId="{03A39DD8-03A7-472E-86E7-85F0F4E6F11C}" destId="{EE34F38A-F6B6-4186-800D-5800FF3C5E08}" srcOrd="1" destOrd="0" parTransId="{3C1B0D13-329B-4497-9186-AF68A04C7CDF}" sibTransId="{776DF7FE-878D-4C6F-B81B-12488A698898}"/>
    <dgm:cxn modelId="{B59DFE3A-2768-4FC5-9512-B94B289A2F93}" srcId="{03A39DD8-03A7-472E-86E7-85F0F4E6F11C}" destId="{41DD065E-8602-44C8-9EF4-0C6100BE1C7F}" srcOrd="0" destOrd="0" parTransId="{E459475E-10EE-416A-8D6D-71BB3489E741}" sibTransId="{1448B2DF-4040-4AB7-B051-1A1D289CC1DA}"/>
    <dgm:cxn modelId="{27F70A3F-C69B-4ABA-BBBD-B80A04A8F62C}" type="presOf" srcId="{41DD065E-8602-44C8-9EF4-0C6100BE1C7F}" destId="{F61F7E31-C4C8-4943-90C6-8CBB4BA4CBAD}" srcOrd="0" destOrd="0" presId="urn:microsoft.com/office/officeart/2009/3/layout/StepUpProcess"/>
    <dgm:cxn modelId="{8C8E05FA-1D7E-45C3-B4DA-AC81EF31C5AE}" type="presOf" srcId="{03A39DD8-03A7-472E-86E7-85F0F4E6F11C}" destId="{42ACB6E0-02B2-4305-B8E2-88F1FDE51D57}" srcOrd="0" destOrd="0" presId="urn:microsoft.com/office/officeart/2009/3/layout/StepUpProcess"/>
    <dgm:cxn modelId="{45892FAF-A53F-485F-9BA6-BBB9CC45C437}" type="presOf" srcId="{EE34F38A-F6B6-4186-800D-5800FF3C5E08}" destId="{2699B8E1-9655-4503-A5DA-1108059F5B5D}" srcOrd="0" destOrd="0" presId="urn:microsoft.com/office/officeart/2009/3/layout/StepUpProcess"/>
    <dgm:cxn modelId="{23A78166-9F43-427B-8793-7F53995CD1EA}" type="presParOf" srcId="{42ACB6E0-02B2-4305-B8E2-88F1FDE51D57}" destId="{4DFC5128-5414-4751-A130-AE18DA2C22EB}" srcOrd="0" destOrd="0" presId="urn:microsoft.com/office/officeart/2009/3/layout/StepUpProcess"/>
    <dgm:cxn modelId="{8A83F591-F0A1-48B3-8F26-889075EA2D91}" type="presParOf" srcId="{4DFC5128-5414-4751-A130-AE18DA2C22EB}" destId="{4523E0F4-738E-421E-B1F1-2943C05EFC56}" srcOrd="0" destOrd="0" presId="urn:microsoft.com/office/officeart/2009/3/layout/StepUpProcess"/>
    <dgm:cxn modelId="{92CD8696-7A73-4181-8C57-BC3ECCD9D75F}" type="presParOf" srcId="{4DFC5128-5414-4751-A130-AE18DA2C22EB}" destId="{F61F7E31-C4C8-4943-90C6-8CBB4BA4CBAD}" srcOrd="1" destOrd="0" presId="urn:microsoft.com/office/officeart/2009/3/layout/StepUpProcess"/>
    <dgm:cxn modelId="{05CFCDD5-1DB5-4E62-98E2-31C8F44473FB}" type="presParOf" srcId="{4DFC5128-5414-4751-A130-AE18DA2C22EB}" destId="{23623CBD-E3AD-4D43-A0CD-9FF21E0B24DE}" srcOrd="2" destOrd="0" presId="urn:microsoft.com/office/officeart/2009/3/layout/StepUpProcess"/>
    <dgm:cxn modelId="{2560EB91-DD49-4CC4-9849-C313C477021B}" type="presParOf" srcId="{42ACB6E0-02B2-4305-B8E2-88F1FDE51D57}" destId="{1138DAE6-38FE-4F9E-ABE3-2AEC6DC21668}" srcOrd="1" destOrd="0" presId="urn:microsoft.com/office/officeart/2009/3/layout/StepUpProcess"/>
    <dgm:cxn modelId="{6E56C7F5-1614-443C-8DC0-8654AD610ACC}" type="presParOf" srcId="{1138DAE6-38FE-4F9E-ABE3-2AEC6DC21668}" destId="{967C0B66-8B7A-45BA-B5D7-1DD59C896F93}" srcOrd="0" destOrd="0" presId="urn:microsoft.com/office/officeart/2009/3/layout/StepUpProcess"/>
    <dgm:cxn modelId="{70A31CCE-8197-4C2E-BE6A-149E6ACA8EC6}" type="presParOf" srcId="{42ACB6E0-02B2-4305-B8E2-88F1FDE51D57}" destId="{C1CCBF36-9A0F-4EDF-B8A7-70EA2F7876E5}" srcOrd="2" destOrd="0" presId="urn:microsoft.com/office/officeart/2009/3/layout/StepUpProcess"/>
    <dgm:cxn modelId="{5BB0F94F-D79C-47AE-AC80-5C614957287D}" type="presParOf" srcId="{C1CCBF36-9A0F-4EDF-B8A7-70EA2F7876E5}" destId="{0CC026A3-E2C8-4A58-8B52-ED6DC2FD45BD}" srcOrd="0" destOrd="0" presId="urn:microsoft.com/office/officeart/2009/3/layout/StepUpProcess"/>
    <dgm:cxn modelId="{7E451A85-A0E7-434B-94BC-36537DD2C44A}" type="presParOf" srcId="{C1CCBF36-9A0F-4EDF-B8A7-70EA2F7876E5}" destId="{2699B8E1-9655-4503-A5DA-1108059F5B5D}" srcOrd="1" destOrd="0" presId="urn:microsoft.com/office/officeart/2009/3/layout/StepUpProcess"/>
    <dgm:cxn modelId="{3BBB35BD-9B5E-4C8D-A578-AA655B0AE7BC}" type="presParOf" srcId="{C1CCBF36-9A0F-4EDF-B8A7-70EA2F7876E5}" destId="{2D2AEF8E-D8A7-4FDA-B3C6-AB4BCF842B50}" srcOrd="2" destOrd="0" presId="urn:microsoft.com/office/officeart/2009/3/layout/StepUpProcess"/>
    <dgm:cxn modelId="{C7C22C13-7EA3-4C87-9AD5-DED5A963119C}" type="presParOf" srcId="{42ACB6E0-02B2-4305-B8E2-88F1FDE51D57}" destId="{FEE635FB-5419-4F0C-B6D0-FD503B3D32A2}" srcOrd="3" destOrd="0" presId="urn:microsoft.com/office/officeart/2009/3/layout/StepUpProcess"/>
    <dgm:cxn modelId="{76AF0910-3034-47A3-B3BE-5EE4F484E3F4}" type="presParOf" srcId="{FEE635FB-5419-4F0C-B6D0-FD503B3D32A2}" destId="{9B9F9BC8-C9F0-41E2-9B7C-566D4E0A366B}" srcOrd="0" destOrd="0" presId="urn:microsoft.com/office/officeart/2009/3/layout/StepUpProcess"/>
    <dgm:cxn modelId="{F9DA89E6-603E-4AEC-846A-5B66BBFD8DFF}" type="presParOf" srcId="{42ACB6E0-02B2-4305-B8E2-88F1FDE51D57}" destId="{1AEA2898-F2DB-4882-B4C3-A26651B47DFE}" srcOrd="4" destOrd="0" presId="urn:microsoft.com/office/officeart/2009/3/layout/StepUpProcess"/>
    <dgm:cxn modelId="{A626C0E8-74AE-4FEA-97B0-3777EC7454A4}" type="presParOf" srcId="{1AEA2898-F2DB-4882-B4C3-A26651B47DFE}" destId="{21D20EC9-6252-4B13-9585-05BB81A7DC20}" srcOrd="0" destOrd="0" presId="urn:microsoft.com/office/officeart/2009/3/layout/StepUpProcess"/>
    <dgm:cxn modelId="{D6519489-C28B-4A46-B8CB-D4309E2D5423}" type="presParOf" srcId="{1AEA2898-F2DB-4882-B4C3-A26651B47DFE}" destId="{840794FD-5A6A-45E2-B295-5B1410F3FE3C}" srcOrd="1" destOrd="0" presId="urn:microsoft.com/office/officeart/2009/3/layout/StepUpProcess"/>
    <dgm:cxn modelId="{133A8BC4-62D0-4FC8-8D1E-0AFBC4C87CD7}" type="presParOf" srcId="{1AEA2898-F2DB-4882-B4C3-A26651B47DFE}" destId="{706AE981-BF72-42E1-911D-2B747EA569CC}" srcOrd="2" destOrd="0" presId="urn:microsoft.com/office/officeart/2009/3/layout/StepUpProcess"/>
    <dgm:cxn modelId="{1BF7E33B-8CEC-4502-B9FC-DA7FE07CF721}" type="presParOf" srcId="{42ACB6E0-02B2-4305-B8E2-88F1FDE51D57}" destId="{F7785FC2-3EDD-4BB5-B998-866D8CE808F6}" srcOrd="5" destOrd="0" presId="urn:microsoft.com/office/officeart/2009/3/layout/StepUpProcess"/>
    <dgm:cxn modelId="{97818DD2-8954-410D-A5A4-8DA6DFDA94B5}" type="presParOf" srcId="{F7785FC2-3EDD-4BB5-B998-866D8CE808F6}" destId="{3C6117B5-9AB4-416A-8F21-54A892A67680}" srcOrd="0" destOrd="0" presId="urn:microsoft.com/office/officeart/2009/3/layout/StepUpProcess"/>
    <dgm:cxn modelId="{77BC0824-2A90-42EC-B2D4-E1F12C4EF9F1}" type="presParOf" srcId="{42ACB6E0-02B2-4305-B8E2-88F1FDE51D57}" destId="{4C115538-D29B-4DE8-A7C2-8F8EE19F72FC}" srcOrd="6" destOrd="0" presId="urn:microsoft.com/office/officeart/2009/3/layout/StepUpProcess"/>
    <dgm:cxn modelId="{5E7C9BA9-06F0-4BB1-AA02-D266E5F545C3}" type="presParOf" srcId="{4C115538-D29B-4DE8-A7C2-8F8EE19F72FC}" destId="{A82EE07B-8F38-41A5-8443-2D5D88939DE5}" srcOrd="0" destOrd="0" presId="urn:microsoft.com/office/officeart/2009/3/layout/StepUpProcess"/>
    <dgm:cxn modelId="{226D9ECE-DDDA-4D72-BCBA-735703DE1F04}" type="presParOf" srcId="{4C115538-D29B-4DE8-A7C2-8F8EE19F72FC}" destId="{28A83AE8-4642-4C22-9957-3D87CDCAD29A}" srcOrd="1" destOrd="0" presId="urn:microsoft.com/office/officeart/2009/3/layout/StepUp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9/3/layout/PhasedProcess">
  <dgm:title val=""/>
  <dgm:desc val=""/>
  <dgm:catLst>
    <dgm:cat type="process" pri="12500"/>
  </dgm:catLst>
  <dgm:samp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30">
          <dgm:prSet phldr="1"/>
        </dgm:pt>
        <dgm:pt modelId="31">
          <dgm:prSet phldr="1"/>
        </dgm:pt>
      </dgm:ptLst>
      <dgm:cxnLst>
        <dgm:cxn modelId="40" srcId="0" destId="10" srcOrd="0" destOrd="0"/>
        <dgm:cxn modelId="16" srcId="10" destId="11" srcOrd="0" destOrd="0"/>
        <dgm:cxn modelId="17" srcId="10" destId="12" srcOrd="1" destOrd="0"/>
        <dgm:cxn modelId="18" srcId="10" destId="13" srcOrd="2" destOrd="0"/>
        <dgm:cxn modelId="50" srcId="0" destId="20" srcOrd="1" destOrd="0"/>
        <dgm:cxn modelId="60" srcId="0" destId="30" srcOrd="2" destOrd="0"/>
        <dgm:cxn modelId="32" srcId="30" destId="31" srcOrd="0" destOrd="0"/>
        <dgm:cxn modelId="26" srcId="20" destId="21" srcOrd="0" destOrd="0"/>
        <dgm:cxn modelId="27" srcId="20" destId="22" srcOrd="1" destOrd="0"/>
      </dgm:cxnLst>
      <dgm:bg/>
      <dgm:whole/>
    </dgm:dataModel>
  </dgm:sampData>
  <dgm:style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30">
          <dgm:prSet phldr="1"/>
        </dgm:pt>
        <dgm:pt modelId="31">
          <dgm:prSet phldr="1"/>
        </dgm:pt>
      </dgm:ptLst>
      <dgm:cxnLst>
        <dgm:cxn modelId="40" srcId="0" destId="10" srcOrd="0" destOrd="0"/>
        <dgm:cxn modelId="16" srcId="10" destId="11" srcOrd="0" destOrd="0"/>
        <dgm:cxn modelId="17" srcId="10" destId="12" srcOrd="1" destOrd="0"/>
        <dgm:cxn modelId="18" srcId="10" destId="13" srcOrd="2" destOrd="0"/>
        <dgm:cxn modelId="50" srcId="0" destId="20" srcOrd="1" destOrd="0"/>
        <dgm:cxn modelId="60" srcId="0" destId="30" srcOrd="2" destOrd="0"/>
        <dgm:cxn modelId="32" srcId="30" destId="31" srcOrd="0" destOrd="0"/>
        <dgm:cxn modelId="26" srcId="20" destId="21" srcOrd="0" destOrd="0"/>
        <dgm:cxn modelId="27" srcId="20" destId="22" srcOrd="1"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30">
          <dgm:prSet phldr="1"/>
        </dgm:pt>
        <dgm:pt modelId="31">
          <dgm:prSet phldr="1"/>
        </dgm:pt>
      </dgm:ptLst>
      <dgm:cxnLst>
        <dgm:cxn modelId="40" srcId="0" destId="10" srcOrd="0" destOrd="0"/>
        <dgm:cxn modelId="16" srcId="10" destId="11" srcOrd="0" destOrd="0"/>
        <dgm:cxn modelId="17" srcId="10" destId="12" srcOrd="1" destOrd="0"/>
        <dgm:cxn modelId="18" srcId="10" destId="13" srcOrd="2" destOrd="0"/>
        <dgm:cxn modelId="50" srcId="0" destId="20" srcOrd="1" destOrd="0"/>
        <dgm:cxn modelId="60" srcId="0" destId="30" srcOrd="2" destOrd="0"/>
        <dgm:cxn modelId="32" srcId="30" destId="31" srcOrd="0" destOrd="0"/>
        <dgm:cxn modelId="26" srcId="20" destId="21" srcOrd="0" destOrd="0"/>
        <dgm:cxn modelId="27" srcId="20" destId="22" srcOrd="1" destOrd="0"/>
      </dgm:cxnLst>
      <dgm:bg/>
      <dgm:whole/>
    </dgm:dataModel>
  </dgm:clrData>
  <dgm:layoutNode name="Name0">
    <dgm:varLst>
      <dgm:chMax val="3"/>
      <dgm:chPref val="3"/>
      <dgm:bulletEnabled val="1"/>
      <dgm:dir/>
      <dgm:animLvl val="lvl"/>
    </dgm:varLst>
    <dgm:shape xmlns:r="http://schemas.openxmlformats.org/officeDocument/2006/relationships" r:blip="">
      <dgm:adjLst/>
    </dgm:shape>
    <dgm:choose name="Name1">
      <dgm:if name="Name2" axis="ch" ptType="node" func="cnt" op="gte" val="3">
        <dgm:alg type="composite">
          <dgm:param type="ar" val="2.8316"/>
        </dgm:alg>
        <dgm:choose name="Name3">
          <dgm:if name="Name4" func="var" arg="dir" op="equ" val="norm">
            <dgm:constrLst>
              <dgm:constr type="primFontSz" for="des" forName="parentText1" val="65"/>
              <dgm:constr type="primFontSz" for="des" forName="childText1_1" val="65"/>
              <dgm:constr type="primFontSz" for="des" forName="circ1Tx" val="65"/>
              <dgm:constr type="primFontSz" for="des" forName="parentText2" refType="primFontSz" refFor="des" refForName="parentText1" op="equ"/>
              <dgm:constr type="primFontSz" for="des" forName="parentText3" refType="primFontSz" refFor="des" refForName="parentText1" op="equ"/>
              <dgm:constr type="primFontSz" for="des" forName="childText1_1" refType="primFontSz" refFor="des" refForName="parentText1" op="lte"/>
              <dgm:constr type="primFontSz" for="des" forName="childText1_2" refType="primFontSz" refFor="des" refForName="parentText1" op="lte"/>
              <dgm:constr type="primFontSz" for="des" forName="childText1_3" refType="primFontSz" refFor="des" refForName="parentText1" op="lte"/>
              <dgm:constr type="primFontSz" for="des" forName="childText1_4" refType="primFontSz" refFor="des" refForName="parentText1" op="lte"/>
              <dgm:constr type="primFontSz" for="des" forName="childText1_1" refType="primFontSz" refFor="des" refForName="parentText2" op="lte"/>
              <dgm:constr type="primFontSz" for="des" forName="childText1_2" refType="primFontSz" refFor="des" refForName="parentText2" op="lte"/>
              <dgm:constr type="primFontSz" for="des" forName="childText1_3" refType="primFontSz" refFor="des" refForName="parentText2" op="lte"/>
              <dgm:constr type="primFontSz" for="des" forName="childText1_4" refType="primFontSz" refFor="des" refForName="parentText2" op="lte"/>
              <dgm:constr type="primFontSz" for="des" forName="childText1_1" refType="primFontSz" refFor="des" refForName="parentText3" op="lte"/>
              <dgm:constr type="primFontSz" for="des" forName="childText1_2" refType="primFontSz" refFor="des" refForName="parentText3" op="lte"/>
              <dgm:constr type="primFontSz" for="des" forName="childText1_3" refType="primFontSz" refFor="des" refForName="parentText3" op="lte"/>
              <dgm:constr type="primFontSz" for="des" forName="childText1_4" refType="primFontSz" refFor="des" refForName="parentText3" op="lte"/>
              <dgm:constr type="primFontSz" for="des" forName="circ1Tx" refType="primFontSz" refFor="des" refForName="parentText1" op="lte"/>
              <dgm:constr type="primFontSz" for="des" forName="circ2Tx" refType="primFontSz" refFor="des" refForName="parentText1" op="lte"/>
              <dgm:constr type="primFontSz" for="des" forName="circ3Tx" refType="primFontSz" refFor="des" refForName="parentText1" op="lte"/>
              <dgm:constr type="primFontSz" for="des" forName="circ4Tx" refType="primFontSz" refFor="des" refForName="parentText1" op="lte"/>
              <dgm:constr type="primFontSz" for="des" forName="circ1Tx" refType="primFontSz" refFor="des" refForName="parentText2" op="lte"/>
              <dgm:constr type="primFontSz" for="des" forName="circ2Tx" refType="primFontSz" refFor="des" refForName="parentText2" op="lte"/>
              <dgm:constr type="primFontSz" for="des" forName="circ3Tx" refType="primFontSz" refFor="des" refForName="parentText2" op="lte"/>
              <dgm:constr type="primFontSz" for="des" forName="circ4Tx" refType="primFontSz" refFor="des" refForName="parentText2" op="lte"/>
              <dgm:constr type="primFontSz" for="des" forName="circ1Tx" refType="primFontSz" refFor="des" refForName="parentText3" op="lte"/>
              <dgm:constr type="primFontSz" for="des" forName="circ2Tx" refType="primFontSz" refFor="des" refForName="parentText3" op="lte"/>
              <dgm:constr type="primFontSz" for="des" forName="circ3Tx" refType="primFontSz" refFor="des" refForName="parentText3" op="lte"/>
              <dgm:constr type="primFontSz" for="des" forName="circ4Tx" refType="primFontSz" refFor="des" refForName="parentText3" op="lte"/>
              <dgm:constr type="primFontSz" for="des" forName="rightChild" refType="primFontSz" refFor="des" refForName="parentText1" op="lte"/>
              <dgm:constr type="primFontSz" for="des" forName="rightChild" refType="primFontSz" refFor="des" refForName="parentText2" op="lte"/>
              <dgm:constr type="primFontSz" for="des" forName="rightChild" refType="primFontSz" refFor="des" refForName="parentText3" op="lte"/>
              <dgm:constr type="primFontSz" for="des" forName="childText1_2" refType="primFontSz" refFor="des" refForName="childText1_1" op="equ"/>
              <dgm:constr type="primFontSz" for="des" forName="childText1_3" refType="primFontSz" refFor="des" refForName="childText1_1" op="equ"/>
              <dgm:constr type="primFontSz" for="des" forName="childText1_4" refType="primFontSz" refFor="des" refForName="childText1_1" op="equ"/>
              <dgm:constr type="primFontSz" for="des" forName="circ2Tx" refType="primFontSz" refFor="des" refForName="circ1Tx" op="equ"/>
              <dgm:constr type="primFontSz" for="des" forName="circ3Tx" refType="primFontSz" refFor="des" refForName="circ1Tx" op="equ"/>
              <dgm:constr type="primFontSz" for="des" forName="circ4Tx" refType="primFontSz" refFor="des" refForName="circ1Tx" op="equ"/>
              <dgm:constr type="l" for="ch" forName="leftComposite" refType="w" fact="0.0567"/>
              <dgm:constr type="t" for="ch" forName="leftComposite" refType="h" fact="0.1159"/>
              <dgm:constr type="w" for="ch" forName="leftComposite" refType="w" fact="0.2455"/>
              <dgm:constr type="h" for="ch" forName="leftComposite" refType="h" fact="0.6953"/>
              <dgm:constr type="l" for="ch" forName="middleComposite" refType="w" fact="0.365"/>
              <dgm:constr type="t" for="ch" forName="middleComposite" refType="h" fact="0.1545"/>
              <dgm:constr type="w" for="ch" forName="middleComposite" refType="w" fact="0.2728"/>
              <dgm:constr type="h" for="ch" forName="middleComposite" refType="h" fact="0.6567"/>
              <dgm:constr type="l" for="ch" forName="arc1" refType="w" fact="0"/>
              <dgm:constr type="t" for="ch" forName="arc1" refType="h" fact="0"/>
              <dgm:constr type="w" for="ch" forName="arc1" refType="w" fact="0.3305"/>
              <dgm:constr type="h" for="ch" forName="arc1" refType="h" fact="0.9357"/>
              <dgm:constr type="l" for="ch" forName="arc2" refType="w" fact="0.3295"/>
              <dgm:constr type="t" for="ch" forName="arc2" refType="h" fact="0"/>
              <dgm:constr type="w" for="ch" forName="arc2" refType="w" fact="0.3305"/>
              <dgm:constr type="h" for="ch" forName="arc2" refType="h" fact="0.9357"/>
              <dgm:constr type="l" for="ch" forName="arc3" refType="w" fact="0.3401"/>
              <dgm:constr type="t" for="ch" forName="arc3" refType="h" fact="0"/>
              <dgm:constr type="w" for="ch" forName="arc3" refType="w" fact="0.3305"/>
              <dgm:constr type="h" for="ch" forName="arc3" refType="h" fact="0.9357"/>
              <dgm:constr type="l" for="ch" forName="arc4" refType="w" fact="0.6695"/>
              <dgm:constr type="t" for="ch" forName="arc4" refType="h" fact="0"/>
              <dgm:constr type="w" for="ch" forName="arc4" refType="w" fact="0.3305"/>
              <dgm:constr type="h" for="ch" forName="arc4" refType="h" fact="0.9357"/>
              <dgm:constr type="l" for="ch" forName="rightChild" refType="w" fact="0.713"/>
              <dgm:constr type="t" for="ch" forName="rightChild" refType="h" fact="0.1934"/>
              <dgm:constr type="w" for="ch" forName="rightChild" refType="w" fact="0.193"/>
              <dgm:constr type="h" for="ch" forName="rightChild" refType="h" fact="0.5464"/>
              <dgm:constr type="l" for="ch" forName="parentText1" refType="w" fact="0.0621"/>
              <dgm:constr type="t" for="ch" forName="parentText1" refType="h" fact="0.8128"/>
              <dgm:constr type="w" for="ch" forName="parentText1" refType="w" fact="0.2509"/>
              <dgm:constr type="h" for="ch" forName="parentText1" refType="h" fact="0.1872"/>
              <dgm:constr type="l" for="ch" forName="parentText2" refType="w" fact="0.3792"/>
              <dgm:constr type="t" for="ch" forName="parentText2" refType="h" fact="0.8128"/>
              <dgm:constr type="w" for="ch" forName="parentText2" refType="w" fact="0.2509"/>
              <dgm:constr type="h" for="ch" forName="parentText2" refType="h" fact="0.1872"/>
              <dgm:constr type="l" for="ch" forName="parentText3" refType="w" fact="0.6845"/>
              <dgm:constr type="t" for="ch" forName="parentText3" refType="h" fact="0.8128"/>
              <dgm:constr type="w" for="ch" forName="parentText3" refType="w" fact="0.2509"/>
              <dgm:constr type="h" for="ch" forName="parentText3" refType="h" fact="0.1872"/>
            </dgm:constrLst>
          </dgm:if>
          <dgm:else name="Name5">
            <dgm:constrLst>
              <dgm:constr type="primFontSz" for="des" forName="parentText1" val="65"/>
              <dgm:constr type="primFontSz" for="des" forName="childText1_1" val="65"/>
              <dgm:constr type="primFontSz" for="des" forName="circ1Tx" val="65"/>
              <dgm:constr type="primFontSz" for="des" forName="parentText2" refType="primFontSz" refFor="des" refForName="parentText1" op="equ"/>
              <dgm:constr type="primFontSz" for="des" forName="parentText3" refType="primFontSz" refFor="des" refForName="parentText1" op="equ"/>
              <dgm:constr type="primFontSz" for="des" forName="childText1_1" refType="primFontSz" refFor="des" refForName="parentText1" op="lte"/>
              <dgm:constr type="primFontSz" for="des" forName="childText1_2" refType="primFontSz" refFor="des" refForName="parentText1" op="lte"/>
              <dgm:constr type="primFontSz" for="des" forName="childText1_3" refType="primFontSz" refFor="des" refForName="parentText1" op="lte"/>
              <dgm:constr type="primFontSz" for="des" forName="childText1_4" refType="primFontSz" refFor="des" refForName="parentText1" op="lte"/>
              <dgm:constr type="primFontSz" for="des" forName="childText1_1" refType="primFontSz" refFor="des" refForName="parentText2" op="lte"/>
              <dgm:constr type="primFontSz" for="des" forName="childText1_2" refType="primFontSz" refFor="des" refForName="parentText2" op="lte"/>
              <dgm:constr type="primFontSz" for="des" forName="childText1_3" refType="primFontSz" refFor="des" refForName="parentText2" op="lte"/>
              <dgm:constr type="primFontSz" for="des" forName="childText1_4" refType="primFontSz" refFor="des" refForName="parentText2" op="lte"/>
              <dgm:constr type="primFontSz" for="des" forName="childText1_1" refType="primFontSz" refFor="des" refForName="parentText3" op="lte"/>
              <dgm:constr type="primFontSz" for="des" forName="childText1_2" refType="primFontSz" refFor="des" refForName="parentText3" op="lte"/>
              <dgm:constr type="primFontSz" for="des" forName="childText1_3" refType="primFontSz" refFor="des" refForName="parentText3" op="lte"/>
              <dgm:constr type="primFontSz" for="des" forName="childText1_4" refType="primFontSz" refFor="des" refForName="parentText3" op="lte"/>
              <dgm:constr type="primFontSz" for="des" forName="circ1Tx" refType="primFontSz" refFor="des" refForName="parentText1" op="lte"/>
              <dgm:constr type="primFontSz" for="des" forName="circ2Tx" refType="primFontSz" refFor="des" refForName="parentText1" op="lte"/>
              <dgm:constr type="primFontSz" for="des" forName="circ3Tx" refType="primFontSz" refFor="des" refForName="parentText1" op="lte"/>
              <dgm:constr type="primFontSz" for="des" forName="circ4Tx" refType="primFontSz" refFor="des" refForName="parentText1" op="lte"/>
              <dgm:constr type="primFontSz" for="des" forName="circ1Tx" refType="primFontSz" refFor="des" refForName="parentText2" op="lte"/>
              <dgm:constr type="primFontSz" for="des" forName="circ2Tx" refType="primFontSz" refFor="des" refForName="parentText2" op="lte"/>
              <dgm:constr type="primFontSz" for="des" forName="circ3Tx" refType="primFontSz" refFor="des" refForName="parentText2" op="lte"/>
              <dgm:constr type="primFontSz" for="des" forName="circ4Tx" refType="primFontSz" refFor="des" refForName="parentText2" op="lte"/>
              <dgm:constr type="primFontSz" for="des" forName="circ1Tx" refType="primFontSz" refFor="des" refForName="parentText3" op="lte"/>
              <dgm:constr type="primFontSz" for="des" forName="circ2Tx" refType="primFontSz" refFor="des" refForName="parentText3" op="lte"/>
              <dgm:constr type="primFontSz" for="des" forName="circ3Tx" refType="primFontSz" refFor="des" refForName="parentText3" op="lte"/>
              <dgm:constr type="primFontSz" for="des" forName="circ4Tx" refType="primFontSz" refFor="des" refForName="parentText3" op="lte"/>
              <dgm:constr type="primFontSz" for="des" forName="rightChild" refType="primFontSz" refFor="des" refForName="parentText1" op="lte"/>
              <dgm:constr type="primFontSz" for="des" forName="rightChild" refType="primFontSz" refFor="des" refForName="parentText2" op="lte"/>
              <dgm:constr type="primFontSz" for="des" forName="rightChild" refType="primFontSz" refFor="des" refForName="parentText3" op="lte"/>
              <dgm:constr type="primFontSz" for="des" forName="childText1_2" refType="primFontSz" refFor="des" refForName="childText1_1" op="equ"/>
              <dgm:constr type="primFontSz" for="des" forName="childText1_3" refType="primFontSz" refFor="des" refForName="childText1_1" op="equ"/>
              <dgm:constr type="primFontSz" for="des" forName="childText1_4" refType="primFontSz" refFor="des" refForName="childText1_1" op="equ"/>
              <dgm:constr type="primFontSz" for="des" forName="circ2Tx" refType="primFontSz" refFor="des" refForName="circ1Tx" op="equ"/>
              <dgm:constr type="primFontSz" for="des" forName="circ3Tx" refType="primFontSz" refFor="des" refForName="circ1Tx" op="equ"/>
              <dgm:constr type="primFontSz" for="des" forName="circ4Tx" refType="primFontSz" refFor="des" refForName="circ1Tx" op="equ"/>
              <dgm:constr type="l" for="ch" forName="leftComposite" refType="w" fact="0.72"/>
              <dgm:constr type="t" for="ch" forName="leftComposite" refType="h" fact="0.1159"/>
              <dgm:constr type="w" for="ch" forName="leftComposite" refType="w" fact="0.2455"/>
              <dgm:constr type="h" for="ch" forName="leftComposite" refType="h" fact="0.6953"/>
              <dgm:constr type="l" for="ch" forName="middleComposite" refType="w" fact="0.365"/>
              <dgm:constr type="t" for="ch" forName="middleComposite" refType="h" fact="0.1545"/>
              <dgm:constr type="w" for="ch" forName="middleComposite" refType="w" fact="0.2728"/>
              <dgm:constr type="h" for="ch" forName="middleComposite" refType="h" fact="0.6567"/>
              <dgm:constr type="l" for="ch" forName="rightChild" refType="w" fact="0.09"/>
              <dgm:constr type="t" for="ch" forName="rightChild" refType="h" fact="0.1934"/>
              <dgm:constr type="w" for="ch" forName="rightChild" refType="w" fact="0.193"/>
              <dgm:constr type="h" for="ch" forName="rightChild" refType="h" fact="0.5464"/>
              <dgm:constr type="l" for="ch" forName="arc1" refType="w" fact="0"/>
              <dgm:constr type="t" for="ch" forName="arc1" refType="h" fact="0"/>
              <dgm:constr type="w" for="ch" forName="arc1" refType="w" fact="0.3305"/>
              <dgm:constr type="h" for="ch" forName="arc1" refType="h" fact="0.9357"/>
              <dgm:constr type="l" for="ch" forName="arc2" refType="w" fact="0.3295"/>
              <dgm:constr type="t" for="ch" forName="arc2" refType="h" fact="0"/>
              <dgm:constr type="w" for="ch" forName="arc2" refType="w" fact="0.3305"/>
              <dgm:constr type="h" for="ch" forName="arc2" refType="h" fact="0.9357"/>
              <dgm:constr type="l" for="ch" forName="arc3" refType="w" fact="0.3401"/>
              <dgm:constr type="t" for="ch" forName="arc3" refType="h" fact="0"/>
              <dgm:constr type="w" for="ch" forName="arc3" refType="w" fact="0.3305"/>
              <dgm:constr type="h" for="ch" forName="arc3" refType="h" fact="0.9357"/>
              <dgm:constr type="l" for="ch" forName="arc4" refType="w" fact="0.6695"/>
              <dgm:constr type="t" for="ch" forName="arc4" refType="h" fact="0"/>
              <dgm:constr type="w" for="ch" forName="arc4" refType="w" fact="0.3305"/>
              <dgm:constr type="h" for="ch" forName="arc4" refType="h" fact="0.9357"/>
              <dgm:constr type="l" for="ch" forName="parentText1" refType="w" fact="0.7"/>
              <dgm:constr type="t" for="ch" forName="parentText1" refType="h" fact="0.8128"/>
              <dgm:constr type="w" for="ch" forName="parentText1" refType="w" fact="0.2509"/>
              <dgm:constr type="h" for="ch" forName="parentText1" refType="h" fact="0.1872"/>
              <dgm:constr type="l" for="ch" forName="parentText2" refType="w" fact="0.3792"/>
              <dgm:constr type="t" for="ch" forName="parentText2" refType="h" fact="0.8128"/>
              <dgm:constr type="w" for="ch" forName="parentText2" refType="w" fact="0.2509"/>
              <dgm:constr type="h" for="ch" forName="parentText2" refType="h" fact="0.1872"/>
              <dgm:constr type="l" for="ch" forName="parentText3" refType="w" fact="0.062"/>
              <dgm:constr type="t" for="ch" forName="parentText3" refType="h" fact="0.8128"/>
              <dgm:constr type="w" for="ch" forName="parentText3" refType="w" fact="0.2509"/>
              <dgm:constr type="h" for="ch" forName="parentText3" refType="h" fact="0.1872"/>
            </dgm:constrLst>
          </dgm:else>
        </dgm:choose>
      </dgm:if>
      <dgm:if name="Name6" axis="ch" ptType="node" func="cnt" op="gte" val="2">
        <dgm:alg type="composite">
          <dgm:param type="ar" val="1.8986"/>
        </dgm:alg>
        <dgm:choose name="Name7">
          <dgm:if name="Name8" func="var" arg="dir" op="equ" val="norm">
            <dgm:constrLst>
              <dgm:constr type="primFontSz" for="des" forName="parentText1" val="65"/>
              <dgm:constr type="primFontSz" for="des" forName="childText1_1" val="65"/>
              <dgm:constr type="primFontSz" for="des" forName="circ1Tx" val="65"/>
              <dgm:constr type="primFontSz" for="des" forName="parentText2" refType="primFontSz" refFor="des" refForName="parentText1" op="equ"/>
              <dgm:constr type="primFontSz" for="des" forName="childText1_1" refType="primFontSz" refFor="des" refForName="parentText1" op="lte"/>
              <dgm:constr type="primFontSz" for="des" forName="childText1_2" refType="primFontSz" refFor="des" refForName="parentText1" op="lte"/>
              <dgm:constr type="primFontSz" for="des" forName="childText1_3" refType="primFontSz" refFor="des" refForName="parentText1" op="lte"/>
              <dgm:constr type="primFontSz" for="des" forName="childText1_4" refType="primFontSz" refFor="des" refForName="parentText1" op="lte"/>
              <dgm:constr type="primFontSz" for="des" forName="childText1_1" refType="primFontSz" refFor="des" refForName="parentText2" op="lte"/>
              <dgm:constr type="primFontSz" for="des" forName="childText1_2" refType="primFontSz" refFor="des" refForName="parentText2" op="lte"/>
              <dgm:constr type="primFontSz" for="des" forName="childText1_3" refType="primFontSz" refFor="des" refForName="parentText2" op="lte"/>
              <dgm:constr type="primFontSz" for="des" forName="childText1_4" refType="primFontSz" refFor="des" refForName="parentText2" op="lte"/>
              <dgm:constr type="primFontSz" for="des" forName="childText1_1" refType="primFontSz" refFor="des" refForName="parentText3" op="lte"/>
              <dgm:constr type="primFontSz" for="des" forName="childText1_2" refType="primFontSz" refFor="des" refForName="parentText3" op="lte"/>
              <dgm:constr type="primFontSz" for="des" forName="childText1_3" refType="primFontSz" refFor="des" refForName="parentText3" op="lte"/>
              <dgm:constr type="primFontSz" for="des" forName="childText1_4" refType="primFontSz" refFor="des" refForName="parentText3" op="lte"/>
              <dgm:constr type="primFontSz" for="des" forName="circ1Tx" refType="primFontSz" refFor="des" refForName="parentText1" op="lte"/>
              <dgm:constr type="primFontSz" for="des" forName="circ2Tx" refType="primFontSz" refFor="des" refForName="parentText1" op="lte"/>
              <dgm:constr type="primFontSz" for="des" forName="circ3Tx" refType="primFontSz" refFor="des" refForName="parentText1" op="lte"/>
              <dgm:constr type="primFontSz" for="des" forName="circ4Tx" refType="primFontSz" refFor="des" refForName="parentText1" op="lte"/>
              <dgm:constr type="primFontSz" for="des" forName="circ1Tx" refType="primFontSz" refFor="des" refForName="parentText2" op="lte"/>
              <dgm:constr type="primFontSz" for="des" forName="circ2Tx" refType="primFontSz" refFor="des" refForName="parentText2" op="lte"/>
              <dgm:constr type="primFontSz" for="des" forName="circ3Tx" refType="primFontSz" refFor="des" refForName="parentText2" op="lte"/>
              <dgm:constr type="primFontSz" for="des" forName="circ4Tx" refType="primFontSz" refFor="des" refForName="parentText2" op="lte"/>
              <dgm:constr type="primFontSz" for="des" forName="circ1Tx" refType="primFontSz" refFor="des" refForName="parentText3" op="lte"/>
              <dgm:constr type="primFontSz" for="des" forName="circ2Tx" refType="primFontSz" refFor="des" refForName="parentText3" op="lte"/>
              <dgm:constr type="primFontSz" for="des" forName="circ3Tx" refType="primFontSz" refFor="des" refForName="parentText3" op="lte"/>
              <dgm:constr type="primFontSz" for="des" forName="circ4Tx" refType="primFontSz" refFor="des" refForName="parentText3" op="lte"/>
              <dgm:constr type="primFontSz" for="des" forName="childText1_2" refType="primFontSz" refFor="des" refForName="childText1_1" op="equ"/>
              <dgm:constr type="primFontSz" for="des" forName="childText1_3" refType="primFontSz" refFor="des" refForName="childText1_1" op="equ"/>
              <dgm:constr type="primFontSz" for="des" forName="childText1_4" refType="primFontSz" refFor="des" refForName="childText1_1" op="equ"/>
              <dgm:constr type="primFontSz" for="des" forName="circ2Tx" refType="primFontSz" refFor="des" refForName="circ1Tx" op="equ"/>
              <dgm:constr type="primFontSz" for="des" forName="circ3Tx" refType="primFontSz" refFor="des" refForName="circ1Tx" op="equ"/>
              <dgm:constr type="primFontSz" for="des" forName="circ4Tx" refType="primFontSz" refFor="des" refForName="circ1Tx" op="equ"/>
              <dgm:constr type="l" for="ch" forName="leftComposite" refType="w" fact="0.0941"/>
              <dgm:constr type="t" for="ch" forName="leftComposite" refType="h" fact="0.1159"/>
              <dgm:constr type="w" for="ch" forName="leftComposite" refType="w" fact="0.3469"/>
              <dgm:constr type="h" for="ch" forName="leftComposite" refType="h" fact="0.6953"/>
              <dgm:constr type="l" for="ch" forName="middleComposite" refType="w" fact="0.5782"/>
              <dgm:constr type="t" for="ch" forName="middleComposite" refType="h" fact="0.1159"/>
              <dgm:constr type="w" for="ch" forName="middleComposite" refType="w" fact="0.3389"/>
              <dgm:constr type="h" for="ch" forName="middleComposite" refType="h" fact="0.6567"/>
              <dgm:constr type="l" for="ch" forName="arc1" refType="w" fact="0"/>
              <dgm:constr type="t" for="ch" forName="arc1" refType="h" fact="0"/>
              <dgm:constr type="w" for="ch" forName="arc1" refType="w" fact="0.4928"/>
              <dgm:constr type="h" for="ch" forName="arc1" refType="h" fact="0.9357"/>
              <dgm:constr type="l" for="ch" forName="arc3" refType="w" fact="0.5072"/>
              <dgm:constr type="t" for="ch" forName="arc3" refType="h" fact="0"/>
              <dgm:constr type="w" for="ch" forName="arc3" refType="w" fact="0.4928"/>
              <dgm:constr type="h" for="ch" forName="arc3" refType="h" fact="0.9357"/>
              <dgm:constr type="l" for="ch" forName="parentText1" refType="w" fact="0.0926"/>
              <dgm:constr type="t" for="ch" forName="parentText1" refType="h" fact="0.8128"/>
              <dgm:constr type="w" for="ch" forName="parentText1" refType="w" fact="0.3742"/>
              <dgm:constr type="h" for="ch" forName="parentText1" refType="h" fact="0.1872"/>
              <dgm:constr type="l" for="ch" forName="parentText2" refType="w" fact="0.5655"/>
              <dgm:constr type="t" for="ch" forName="parentText2" refType="h" fact="0.8128"/>
              <dgm:constr type="w" for="ch" forName="parentText2" refType="w" fact="0.3742"/>
              <dgm:constr type="h" for="ch" forName="parentText2" refType="h" fact="0.1872"/>
            </dgm:constrLst>
          </dgm:if>
          <dgm:else name="Name9">
            <dgm:constrLst>
              <dgm:constr type="primFontSz" for="des" forName="parentText1" val="65"/>
              <dgm:constr type="primFontSz" for="des" forName="childText1_1" val="65"/>
              <dgm:constr type="primFontSz" for="des" forName="circ1Tx" val="65"/>
              <dgm:constr type="primFontSz" for="des" forName="parentText2" refType="primFontSz" refFor="des" refForName="parentText1" op="equ"/>
              <dgm:constr type="primFontSz" for="des" forName="childText1_1" refType="primFontSz" refFor="des" refForName="parentText1" op="lte"/>
              <dgm:constr type="primFontSz" for="des" forName="childText1_2" refType="primFontSz" refFor="des" refForName="parentText1" op="lte"/>
              <dgm:constr type="primFontSz" for="des" forName="childText1_3" refType="primFontSz" refFor="des" refForName="parentText1" op="lte"/>
              <dgm:constr type="primFontSz" for="des" forName="childText1_4" refType="primFontSz" refFor="des" refForName="parentText1" op="lte"/>
              <dgm:constr type="primFontSz" for="des" forName="childText1_1" refType="primFontSz" refFor="des" refForName="parentText2" op="lte"/>
              <dgm:constr type="primFontSz" for="des" forName="childText1_2" refType="primFontSz" refFor="des" refForName="parentText2" op="lte"/>
              <dgm:constr type="primFontSz" for="des" forName="childText1_3" refType="primFontSz" refFor="des" refForName="parentText2" op="lte"/>
              <dgm:constr type="primFontSz" for="des" forName="childText1_4" refType="primFontSz" refFor="des" refForName="parentText2" op="lte"/>
              <dgm:constr type="primFontSz" for="des" forName="childText1_1" refType="primFontSz" refFor="des" refForName="parentText3" op="lte"/>
              <dgm:constr type="primFontSz" for="des" forName="childText1_2" refType="primFontSz" refFor="des" refForName="parentText3" op="lte"/>
              <dgm:constr type="primFontSz" for="des" forName="childText1_3" refType="primFontSz" refFor="des" refForName="parentText3" op="lte"/>
              <dgm:constr type="primFontSz" for="des" forName="childText1_4" refType="primFontSz" refFor="des" refForName="parentText3" op="lte"/>
              <dgm:constr type="primFontSz" for="des" forName="circ1Tx" refType="primFontSz" refFor="des" refForName="parentText1" op="lte"/>
              <dgm:constr type="primFontSz" for="des" forName="circ2Tx" refType="primFontSz" refFor="des" refForName="parentText1" op="lte"/>
              <dgm:constr type="primFontSz" for="des" forName="circ3Tx" refType="primFontSz" refFor="des" refForName="parentText1" op="lte"/>
              <dgm:constr type="primFontSz" for="des" forName="circ4Tx" refType="primFontSz" refFor="des" refForName="parentText1" op="lte"/>
              <dgm:constr type="primFontSz" for="des" forName="circ1Tx" refType="primFontSz" refFor="des" refForName="parentText2" op="lte"/>
              <dgm:constr type="primFontSz" for="des" forName="circ2Tx" refType="primFontSz" refFor="des" refForName="parentText2" op="lte"/>
              <dgm:constr type="primFontSz" for="des" forName="circ3Tx" refType="primFontSz" refFor="des" refForName="parentText2" op="lte"/>
              <dgm:constr type="primFontSz" for="des" forName="circ4Tx" refType="primFontSz" refFor="des" refForName="parentText2" op="lte"/>
              <dgm:constr type="primFontSz" for="des" forName="circ1Tx" refType="primFontSz" refFor="des" refForName="parentText3" op="lte"/>
              <dgm:constr type="primFontSz" for="des" forName="circ2Tx" refType="primFontSz" refFor="des" refForName="parentText3" op="lte"/>
              <dgm:constr type="primFontSz" for="des" forName="circ3Tx" refType="primFontSz" refFor="des" refForName="parentText3" op="lte"/>
              <dgm:constr type="primFontSz" for="des" forName="circ4Tx" refType="primFontSz" refFor="des" refForName="parentText3" op="lte"/>
              <dgm:constr type="primFontSz" for="des" forName="childText1_2" refType="primFontSz" refFor="des" refForName="childText1_1" op="equ"/>
              <dgm:constr type="primFontSz" for="des" forName="childText1_3" refType="primFontSz" refFor="des" refForName="childText1_1" op="equ"/>
              <dgm:constr type="primFontSz" for="des" forName="childText1_4" refType="primFontSz" refFor="des" refForName="childText1_1" op="equ"/>
              <dgm:constr type="primFontSz" for="des" forName="circ2Tx" refType="primFontSz" refFor="des" refForName="circ1Tx" op="equ"/>
              <dgm:constr type="primFontSz" for="des" forName="circ3Tx" refType="primFontSz" refFor="des" refForName="circ1Tx" op="equ"/>
              <dgm:constr type="primFontSz" for="des" forName="circ4Tx" refType="primFontSz" refFor="des" refForName="circ1Tx" op="equ"/>
              <dgm:constr type="l" for="ch" forName="leftComposite" refType="w" fact="0.592"/>
              <dgm:constr type="t" for="ch" forName="leftComposite" refType="h" fact="0.1159"/>
              <dgm:constr type="w" for="ch" forName="leftComposite" refType="w" fact="0.3469"/>
              <dgm:constr type="h" for="ch" forName="leftComposite" refType="h" fact="0.6953"/>
              <dgm:constr type="l" for="ch" forName="middleComposite" refType="w" fact="0.0941"/>
              <dgm:constr type="t" for="ch" forName="middleComposite" refType="h" fact="0.1159"/>
              <dgm:constr type="w" for="ch" forName="middleComposite" refType="w" fact="0.3389"/>
              <dgm:constr type="h" for="ch" forName="middleComposite" refType="h" fact="0.6567"/>
              <dgm:constr type="l" for="ch" forName="arc1" refType="w" fact="0"/>
              <dgm:constr type="t" for="ch" forName="arc1" refType="h" fact="0"/>
              <dgm:constr type="w" for="ch" forName="arc1" refType="w" fact="0.4928"/>
              <dgm:constr type="h" for="ch" forName="arc1" refType="h" fact="0.9357"/>
              <dgm:constr type="l" for="ch" forName="arc3" refType="w" fact="0.5072"/>
              <dgm:constr type="t" for="ch" forName="arc3" refType="h" fact="0"/>
              <dgm:constr type="w" for="ch" forName="arc3" refType="w" fact="0.4928"/>
              <dgm:constr type="h" for="ch" forName="arc3" refType="h" fact="0.9357"/>
              <dgm:constr type="l" for="ch" forName="parentText2" refType="w" fact="0.0926"/>
              <dgm:constr type="t" for="ch" forName="parentText2" refType="h" fact="0.8128"/>
              <dgm:constr type="w" for="ch" forName="parentText2" refType="w" fact="0.3742"/>
              <dgm:constr type="h" for="ch" forName="parentText2" refType="h" fact="0.1872"/>
              <dgm:constr type="l" for="ch" forName="parentText1" refType="w" fact="0.5655"/>
              <dgm:constr type="t" for="ch" forName="parentText1" refType="h" fact="0.8128"/>
              <dgm:constr type="w" for="ch" forName="parentText1" refType="w" fact="0.3742"/>
              <dgm:constr type="h" for="ch" forName="parentText1" refType="h" fact="0.1872"/>
            </dgm:constrLst>
          </dgm:else>
        </dgm:choose>
      </dgm:if>
      <dgm:else name="Name10">
        <dgm:alg type="composite">
          <dgm:param type="ar" val="0.8036"/>
        </dgm:alg>
        <dgm:constrLst>
          <dgm:constr type="primFontSz" for="des" forName="parentText1" val="65"/>
          <dgm:constr type="primFontSz" for="des" forName="childText1_1" val="65"/>
          <dgm:constr type="primFontSz" for="des" forName="childText1_1" refType="primFontSz" refFor="des" refForName="parentText1" op="lte"/>
          <dgm:constr type="primFontSz" for="des" forName="childText1_2" refType="primFontSz" refFor="des" refForName="parentText1" op="lte"/>
          <dgm:constr type="primFontSz" for="des" forName="childText1_3" refType="primFontSz" refFor="des" refForName="parentText1" op="lte"/>
          <dgm:constr type="primFontSz" for="des" forName="childText1_4" refType="primFontSz" refFor="des" refForName="parentText1" op="lte"/>
          <dgm:constr type="primFontSz" for="des" forName="childText1_1" refType="primFontSz" refFor="des" refForName="parentText2" op="lte"/>
          <dgm:constr type="primFontSz" for="des" forName="childText1_2" refType="primFontSz" refFor="des" refForName="parentText2" op="lte"/>
          <dgm:constr type="primFontSz" for="des" forName="childText1_3" refType="primFontSz" refFor="des" refForName="parentText2" op="lte"/>
          <dgm:constr type="primFontSz" for="des" forName="childText1_4" refType="primFontSz" refFor="des" refForName="parentText2" op="lte"/>
          <dgm:constr type="primFontSz" for="des" forName="childText1_1" refType="primFontSz" refFor="des" refForName="parentText3" op="lte"/>
          <dgm:constr type="primFontSz" for="des" forName="childText1_2" refType="primFontSz" refFor="des" refForName="parentText3" op="lte"/>
          <dgm:constr type="primFontSz" for="des" forName="childText1_3" refType="primFontSz" refFor="des" refForName="parentText3" op="lte"/>
          <dgm:constr type="primFontSz" for="des" forName="childText1_4" refType="primFontSz" refFor="des" refForName="parentText3" op="lte"/>
          <dgm:constr type="primFontSz" for="des" forName="childText1_2" refType="primFontSz" refFor="des" refForName="childText1_1" op="equ"/>
          <dgm:constr type="primFontSz" for="des" forName="childText1_3" refType="primFontSz" refFor="des" refForName="childText1_1" op="equ"/>
          <dgm:constr type="primFontSz" for="des" forName="childText1_4" refType="primFontSz" refFor="des" refForName="childText1_1" op="equ"/>
          <dgm:constr type="l" for="ch" forName="leftComposite" refType="w" fact="0"/>
          <dgm:constr type="t" for="ch" forName="leftComposite" refType="h" fact="0.1159"/>
          <dgm:constr type="w" for="ch" forName="leftComposite" refType="w"/>
          <dgm:constr type="h" for="ch" forName="leftComposite" refType="h" fact="0.6953"/>
          <dgm:constr type="l" for="ch" forName="parentText1" refType="w" fact="0"/>
          <dgm:constr type="t" for="ch" forName="parentText1" refType="h" fact="0.8128"/>
          <dgm:constr type="w" for="ch" forName="parentText1" refType="w"/>
          <dgm:constr type="h" for="ch" forName="parentText1" refType="h" fact="0.1872"/>
        </dgm:constrLst>
      </dgm:else>
    </dgm:choose>
    <dgm:choose name="Name11">
      <dgm:if name="Name12" axis="ch" ptType="node" func="cnt" op="gte" val="1">
        <dgm:choose name="Name13">
          <dgm:if name="Name14" axis="ch" ptType="node" func="cnt" op="gte" val="2">
            <dgm:layoutNode name="arc1">
              <dgm:alg type="sp"/>
              <dgm:shape xmlns:r="http://schemas.openxmlformats.org/officeDocument/2006/relationships" rot="90" type="blockArc" r:blip="">
                <dgm:adjLst>
                  <dgm:adj idx="1" val="-135"/>
                  <dgm:adj idx="2" val="-45"/>
                  <dgm:adj idx="3" val="0.0496"/>
                </dgm:adjLst>
              </dgm:shape>
              <dgm:presOf/>
            </dgm:layoutNode>
            <dgm:layoutNode name="arc3">
              <dgm:alg type="sp"/>
              <dgm:shape xmlns:r="http://schemas.openxmlformats.org/officeDocument/2006/relationships" rot="270" type="blockArc" r:blip="">
                <dgm:adjLst>
                  <dgm:adj idx="1" val="-135"/>
                  <dgm:adj idx="2" val="-45"/>
                  <dgm:adj idx="3" val="0.0496"/>
                </dgm:adjLst>
              </dgm:shape>
              <dgm:presOf/>
            </dgm:layoutNode>
            <dgm:layoutNode name="parentText2" styleLbl="revTx">
              <dgm:varLst>
                <dgm:chMax val="4"/>
                <dgm:chPref val="3"/>
                <dgm:bulletEnabled val="1"/>
              </dgm:varLst>
              <dgm:alg type="tx"/>
              <dgm:shape xmlns:r="http://schemas.openxmlformats.org/officeDocument/2006/relationships" type="rect" r:blip="">
                <dgm:adjLst/>
              </dgm:shape>
              <dgm:presOf axis="ch 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5"/>
        </dgm:choose>
        <dgm:choose name="Name16">
          <dgm:if name="Name17" axis="ch" ptType="node" func="cnt" op="gte" val="3">
            <dgm:layoutNode name="arc2">
              <dgm:alg type="sp"/>
              <dgm:shape xmlns:r="http://schemas.openxmlformats.org/officeDocument/2006/relationships" rot="90" type="blockArc" r:blip="">
                <dgm:adjLst>
                  <dgm:adj idx="1" val="-135"/>
                  <dgm:adj idx="2" val="-45"/>
                  <dgm:adj idx="3" val="0.0496"/>
                </dgm:adjLst>
              </dgm:shape>
              <dgm:presOf/>
            </dgm:layoutNode>
            <dgm:layoutNode name="arc4">
              <dgm:alg type="sp"/>
              <dgm:shape xmlns:r="http://schemas.openxmlformats.org/officeDocument/2006/relationships" rot="270" type="blockArc" r:blip="">
                <dgm:adjLst>
                  <dgm:adj idx="1" val="-135"/>
                  <dgm:adj idx="2" val="-45"/>
                  <dgm:adj idx="3" val="0.0496"/>
                </dgm:adjLst>
              </dgm:shape>
              <dgm:presOf/>
            </dgm:layoutNode>
            <dgm:layoutNode name="parentText3" styleLbl="revTx">
              <dgm:varLst>
                <dgm:chMax val="1"/>
                <dgm:chPref val="1"/>
                <dgm:bulletEnabled val="1"/>
              </dgm:varLst>
              <dgm:alg type="tx"/>
              <dgm:shape xmlns:r="http://schemas.openxmlformats.org/officeDocument/2006/relationships" type="rect" r:blip="">
                <dgm:adjLst/>
              </dgm:shape>
              <dgm:presOf axis="ch 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8"/>
        </dgm:choose>
      </dgm:if>
      <dgm:else name="Name19"/>
    </dgm:choose>
    <dgm:layoutNode name="middleComposite">
      <dgm:choose name="Name20">
        <dgm:if name="Name21" axis="ch ch" ptType="node node" st="2 1" cnt="1 0" func="cnt" op="lte" val="1">
          <dgm:alg type="composite">
            <dgm:param type="ar" val="1"/>
          </dgm:alg>
        </dgm:if>
        <dgm:if name="Name22" axis="ch ch" ptType="node node" st="2 1" cnt="1 0" func="cnt" op="equ" val="2">
          <dgm:alg type="composite">
            <dgm:param type="ar" val="1.792"/>
          </dgm:alg>
        </dgm:if>
        <dgm:if name="Name23" axis="ch ch" ptType="node node" st="2 1" cnt="1 0" func="cnt" op="equ" val="3">
          <dgm:alg type="composite">
            <dgm:param type="ar" val="1"/>
          </dgm:alg>
        </dgm:if>
        <dgm:else name="Name24">
          <dgm:alg type="composite">
            <dgm:param type="ar" val="1"/>
          </dgm:alg>
        </dgm:else>
      </dgm:choose>
      <dgm:shape xmlns:r="http://schemas.openxmlformats.org/officeDocument/2006/relationships" r:blip="">
        <dgm:adjLst/>
      </dgm:shape>
      <dgm:presOf/>
      <dgm:choose name="Name25">
        <dgm:if name="Name26" axis="ch ch" ptType="node node" st="2 1" cnt="1 0" func="cnt" op="lte" val="1">
          <dgm:constrLst>
            <dgm:constr type="ctrX" for="ch" forName="circ1" refType="w" fact="0.5"/>
            <dgm:constr type="ctrY" for="ch" forName="circ1" refType="h" fact="0.5"/>
            <dgm:constr type="w" for="ch" forName="circ1" refType="w"/>
            <dgm:constr type="h" for="ch" forName="circ1" refType="h"/>
            <dgm:constr type="l" for="ch" forName="circ1Tx" refType="w" fact="0.2"/>
            <dgm:constr type="t" for="ch" forName="circ1Tx" refType="h" fact="0.1"/>
            <dgm:constr type="w" for="ch" forName="circ1Tx" refType="w" fact="0.6"/>
            <dgm:constr type="h" for="ch" forName="circ1Tx" refType="h" fact="0.8"/>
          </dgm:constrLst>
        </dgm:if>
        <dgm:if name="Name27" axis="ch ch" ptType="node node" st="2 1" cnt="1 0"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Lst>
        </dgm:if>
        <dgm:if name="Name28" axis="ch ch" ptType="node node" st="2 1" cnt="1 0"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Lst>
        </dgm:if>
        <dgm:else name="Name29">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Lst>
        </dgm:else>
      </dgm:choose>
      <dgm:ruleLst/>
      <dgm:forEach name="Name30" axis="ch ch" ptType="node node" st="2 1" cnt="1 1">
        <dgm:layoutNode name="circ1" styleLbl="vennNode1">
          <dgm:alg type="sp"/>
          <dgm:shape xmlns:r="http://schemas.openxmlformats.org/officeDocument/2006/relationships" type="ellipse" r:blip="">
            <dgm:adjLst/>
          </dgm:shape>
          <dgm:presOf axis="desOrSelf" ptType="node"/>
          <dgm:constrLst/>
          <dgm:ruleLst/>
        </dgm:layoutNode>
        <dgm:layoutNode name="circ1Tx" styleLbl="revTx">
          <dgm:varLst>
            <dgm:chMax val="0"/>
            <dgm:chPref val="0"/>
          </dgm:varLst>
          <dgm:alg type="tx">
            <dgm:param type="txAnchorHorzCh" val="ctr"/>
            <dgm:param type="txAnchorVertCh" val="mid"/>
          </dgm:alg>
          <dgm:shape xmlns:r="http://schemas.openxmlformats.org/officeDocument/2006/relationships" type="rect" r:blip="" hideGeom="1">
            <dgm:adjLst/>
          </dgm:shape>
          <dgm:presOf axis="desOrSelf" ptType="node"/>
          <dgm:constrLst>
            <dgm:constr type="tMarg"/>
            <dgm:constr type="bMarg"/>
            <dgm:constr type="lMarg"/>
            <dgm:constr type="rMarg"/>
            <dgm:constr type="primFontSz" val="20"/>
          </dgm:constrLst>
          <dgm:ruleLst>
            <dgm:rule type="primFontSz" val="5" fact="NaN" max="NaN"/>
          </dgm:ruleLst>
        </dgm:layoutNode>
      </dgm:forEach>
      <dgm:forEach name="Name31" axis="ch ch" ptType="node node" st="2 2" cnt="1 1">
        <dgm:layoutNode name="circ2" styleLbl="vennNode1">
          <dgm:alg type="sp"/>
          <dgm:shape xmlns:r="http://schemas.openxmlformats.org/officeDocument/2006/relationships" type="ellipse" r:blip="">
            <dgm:adjLst/>
          </dgm:shape>
          <dgm:presOf axis="desOrSelf" ptType="node"/>
          <dgm:constrLst/>
          <dgm:ruleLst/>
        </dgm:layoutNode>
        <dgm:layoutNode name="circ2Tx" styleLbl="revTx">
          <dgm:varLst>
            <dgm:chMax val="0"/>
            <dgm:chPref val="0"/>
          </dgm:varLst>
          <dgm:alg type="tx">
            <dgm:param type="txAnchorHorzCh" val="ctr"/>
            <dgm:param type="txAnchorVertCh" val="mid"/>
          </dgm:alg>
          <dgm:shape xmlns:r="http://schemas.openxmlformats.org/officeDocument/2006/relationships" type="rect" r:blip="" hideGeom="1">
            <dgm:adjLst/>
          </dgm:shape>
          <dgm:presOf axis="desOrSelf" ptType="node"/>
          <dgm:constrLst>
            <dgm:constr type="tMarg"/>
            <dgm:constr type="bMarg"/>
            <dgm:constr type="lMarg"/>
            <dgm:constr type="rMarg"/>
            <dgm:constr type="primFontSz" val="20"/>
          </dgm:constrLst>
          <dgm:ruleLst>
            <dgm:rule type="primFontSz" val="5" fact="NaN" max="NaN"/>
          </dgm:ruleLst>
        </dgm:layoutNode>
      </dgm:forEach>
      <dgm:forEach name="Name32" axis="ch ch" ptType="node node" st="2 3" cnt="1 1">
        <dgm:layoutNode name="circ3" styleLbl="vennNode1">
          <dgm:alg type="sp"/>
          <dgm:shape xmlns:r="http://schemas.openxmlformats.org/officeDocument/2006/relationships" type="ellipse" r:blip="">
            <dgm:adjLst/>
          </dgm:shape>
          <dgm:presOf axis="desOrSelf" ptType="node"/>
          <dgm:constrLst/>
          <dgm:ruleLst/>
        </dgm:layoutNode>
        <dgm:layoutNode name="circ3Tx" styleLbl="revTx">
          <dgm:varLst>
            <dgm:chMax val="0"/>
            <dgm:chPref val="0"/>
          </dgm:varLst>
          <dgm:alg type="tx">
            <dgm:param type="txAnchorHorzCh" val="ctr"/>
            <dgm:param type="txAnchorVertCh" val="mid"/>
          </dgm:alg>
          <dgm:shape xmlns:r="http://schemas.openxmlformats.org/officeDocument/2006/relationships" type="rect" r:blip="" hideGeom="1">
            <dgm:adjLst/>
          </dgm:shape>
          <dgm:presOf axis="desOrSelf" ptType="node"/>
          <dgm:constrLst>
            <dgm:constr type="tMarg"/>
            <dgm:constr type="bMarg"/>
            <dgm:constr type="lMarg"/>
            <dgm:constr type="rMarg"/>
            <dgm:constr type="primFontSz" val="20"/>
          </dgm:constrLst>
          <dgm:ruleLst>
            <dgm:rule type="primFontSz" val="5" fact="NaN" max="NaN"/>
          </dgm:ruleLst>
        </dgm:layoutNode>
      </dgm:forEach>
      <dgm:forEach name="Name33" axis="ch ch" ptType="node node" st="2 4" cnt="1 1">
        <dgm:layoutNode name="circ4" styleLbl="vennNode1">
          <dgm:alg type="sp"/>
          <dgm:shape xmlns:r="http://schemas.openxmlformats.org/officeDocument/2006/relationships" type="ellipse" r:blip="">
            <dgm:adjLst/>
          </dgm:shape>
          <dgm:presOf axis="desOrSelf" ptType="nod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presOf axis="desOrSelf" ptType="node"/>
          <dgm:constrLst>
            <dgm:constr type="tMarg"/>
            <dgm:constr type="bMarg"/>
            <dgm:constr type="lMarg"/>
            <dgm:constr type="rMarg"/>
            <dgm:constr type="primFontSz" val="20"/>
          </dgm:constrLst>
          <dgm:ruleLst>
            <dgm:rule type="primFontSz" val="5" fact="NaN" max="NaN"/>
          </dgm:ruleLst>
        </dgm:layoutNode>
      </dgm:forEach>
    </dgm:layoutNode>
    <dgm:layoutNode name="leftComposite">
      <dgm:choose name="Name34">
        <dgm:if name="Name35" axis="ch ch" ptType="node node" st="1 1" cnt="1 0" func="cnt" op="lte" val="1">
          <dgm:alg type="composite">
            <dgm:param type="ar" val="1.3085"/>
          </dgm:alg>
          <dgm:constrLst>
            <dgm:constr type="l" for="ch" forName="childText1_1" refType="w" fact="0.2124"/>
            <dgm:constr type="t" for="ch" forName="childText1_1" refType="h" fact="0"/>
            <dgm:constr type="w" for="ch" forName="childText1_1" refType="w" fact="0.5759"/>
            <dgm:constr type="h" for="ch" forName="childText1_1" refType="h" fact="0.7535"/>
            <dgm:constr type="l" for="ch" forName="ellipse1" refType="w" fact="0"/>
            <dgm:constr type="t" for="ch" forName="ellipse1" refType="h" fact="0.63"/>
            <dgm:constr type="w" for="ch" forName="ellipse1" refType="w" fact="0.2828"/>
            <dgm:constr type="h" for="ch" forName="ellipse1" refType="h" fact="0.37"/>
            <dgm:constr type="l" for="ch" forName="ellipse2" refType="w" fact="0.82"/>
            <dgm:constr type="t" for="ch" forName="ellipse2" refType="h" fact="0.17"/>
            <dgm:constr type="w" for="ch" forName="ellipse2" refType="w" fact="0.1645"/>
            <dgm:constr type="h" for="ch" forName="ellipse2" refType="h" fact="0.2153"/>
          </dgm:constrLst>
        </dgm:if>
        <dgm:if name="Name36" axis="ch ch" ptType="node node" st="1 1" cnt="1 0" func="cnt" op="equ" val="2">
          <dgm:alg type="composite">
            <dgm:param type="ar" val="0.8917"/>
          </dgm:alg>
          <dgm:constrLst>
            <dgm:constr type="l" for="ch" forName="childText1_1" refType="w" fact="0.1864"/>
            <dgm:constr type="t" for="ch" forName="childText1_1" refType="h" fact="0"/>
            <dgm:constr type="w" for="ch" forName="childText1_1" refType="w" fact="0.5055"/>
            <dgm:constr type="h" for="ch" forName="childText1_1" refType="h" fact="0.4507"/>
            <dgm:constr type="l" for="ch" forName="childText1_2" refType="w" fact="0.4945"/>
            <dgm:constr type="t" for="ch" forName="childText1_2" refType="h" fact="0.3929"/>
            <dgm:constr type="w" for="ch" forName="childText1_2" refType="w" fact="0.5055"/>
            <dgm:constr type="h" for="ch" forName="childText1_2" refType="h" fact="0.4507"/>
            <dgm:constr type="l" for="ch" forName="ellipse1" refType="w" fact="0"/>
            <dgm:constr type="t" for="ch" forName="ellipse1" refType="h" fact="0.3768"/>
            <dgm:constr type="w" for="ch" forName="ellipse1" refType="w" fact="0.2482"/>
            <dgm:constr type="h" for="ch" forName="ellipse1" refType="h" fact="0.2213"/>
            <dgm:constr type="l" for="ch" forName="ellipse3" refType="w" fact="0.5474"/>
            <dgm:constr type="t" for="ch" forName="ellipse3" refType="h" fact="0.8712"/>
            <dgm:constr type="w" for="ch" forName="ellipse3" refType="w" fact="0.1444"/>
            <dgm:constr type="h" for="ch" forName="ellipse3" refType="h" fact="0.1288"/>
            <dgm:constr type="l" for="ch" forName="ellipse2" refType="w" fact="0.7333"/>
            <dgm:constr type="t" for="ch" forName="ellipse2" refType="h" fact="0.0887"/>
            <dgm:constr type="w" for="ch" forName="ellipse2" refType="w" fact="0.1444"/>
            <dgm:constr type="h" for="ch" forName="ellipse2" refType="h" fact="0.1288"/>
          </dgm:constrLst>
        </dgm:if>
        <dgm:if name="Name37" axis="ch ch" ptType="node node" st="1 1" cnt="1 0" func="cnt" op="equ" val="3">
          <dgm:alg type="composite">
            <dgm:param type="ar" val="1.0811"/>
          </dgm:alg>
          <dgm:constrLst>
            <dgm:constr type="l" for="ch" forName="childText1_3" refType="w" fact="0.1649"/>
            <dgm:constr type="t" for="ch" forName="childText1_3" refType="h" fact="0.5389"/>
            <dgm:constr type="w" for="ch" forName="childText1_3" refType="w" fact="0.4265"/>
            <dgm:constr type="h" for="ch" forName="childText1_3" refType="h" fact="0.4611"/>
            <dgm:constr type="l" for="ch" forName="childText1_1" refType="w" fact="0.1573"/>
            <dgm:constr type="t" for="ch" forName="childText1_1" refType="h" fact="0"/>
            <dgm:constr type="w" for="ch" forName="childText1_1" refType="w" fact="0.4265"/>
            <dgm:constr type="h" for="ch" forName="childText1_1" refType="h" fact="0.4611"/>
            <dgm:constr type="l" for="ch" forName="childText1_2" refType="w" fact="0.5735"/>
            <dgm:constr type="t" for="ch" forName="childText1_2" refType="h" fact="0.2754"/>
            <dgm:constr type="w" for="ch" forName="childText1_2" refType="w" fact="0.4265"/>
            <dgm:constr type="h" for="ch" forName="childText1_2" refType="h" fact="0.4611"/>
            <dgm:constr type="l" for="ch" forName="ellipse1" refType="w" fact="0"/>
            <dgm:constr type="t" for="ch" forName="ellipse1" refType="h" fact="0.3855"/>
            <dgm:constr type="w" for="ch" forName="ellipse1" refType="w" fact="0.2095"/>
            <dgm:constr type="h" for="ch" forName="ellipse1" refType="h" fact="0.2264"/>
            <dgm:constr type="l" for="ch" forName="ellipse3" refType="w" fact="0.6181"/>
            <dgm:constr type="t" for="ch" forName="ellipse3" refType="h" fact="0.7647"/>
            <dgm:constr type="w" for="ch" forName="ellipse3" refType="w" fact="0.1219"/>
            <dgm:constr type="h" for="ch" forName="ellipse3" refType="h" fact="0.1317"/>
            <dgm:constr type="l" for="ch" forName="ellipse2" refType="w" fact="0.6188"/>
            <dgm:constr type="t" for="ch" forName="ellipse2" refType="h" fact="0.0907"/>
            <dgm:constr type="w" for="ch" forName="ellipse2" refType="w" fact="0.1219"/>
            <dgm:constr type="h" for="ch" forName="ellipse2" refType="h" fact="0.1317"/>
          </dgm:constrLst>
        </dgm:if>
        <dgm:else name="Name38">
          <dgm:alg type="composite">
            <dgm:param type="ar" val="0.9472"/>
          </dgm:alg>
          <dgm:constrLst>
            <dgm:constr type="l" for="ch" forName="childText1_3" refType="w" fact="0"/>
            <dgm:constr type="t" for="ch" forName="childText1_3" refType="h" fact="0.6035"/>
            <dgm:constr type="w" for="ch" forName="childText1_3" refType="w" fact="0.4186"/>
            <dgm:constr type="h" for="ch" forName="childText1_3" refType="h" fact="0.3965"/>
            <dgm:constr type="l" for="ch" forName="childText1_1" refType="w" fact="0.0981"/>
            <dgm:constr type="t" for="ch" forName="childText1_1" refType="h" fact="0"/>
            <dgm:constr type="w" for="ch" forName="childText1_1" refType="w" fact="0.4186"/>
            <dgm:constr type="h" for="ch" forName="childText1_1" refType="h" fact="0.3965"/>
            <dgm:constr type="l" for="ch" forName="childText1_2" refType="w" fact="0.5385"/>
            <dgm:constr type="t" for="ch" forName="childText1_2" refType="h" fact="0.1304"/>
            <dgm:constr type="w" for="ch" forName="childText1_2" refType="w" fact="0.4186"/>
            <dgm:constr type="h" for="ch" forName="childText1_2" refType="h" fact="0.3965"/>
            <dgm:constr type="l" for="ch" forName="ellipse4" refType="w" fact="0.3222"/>
            <dgm:constr type="t" for="ch" forName="ellipse4" refType="h" fact="0.4232"/>
            <dgm:constr type="w" for="ch" forName="ellipse4" refType="w" fact="0.2056"/>
            <dgm:constr type="h" for="ch" forName="ellipse4" refType="h" fact="0.1947"/>
            <dgm:constr type="l" for="ch" forName="ellipse1" refType="w" fact="0.1489"/>
            <dgm:constr type="t" for="ch" forName="ellipse1" refType="h" fact="0.4502"/>
            <dgm:constr type="w" for="ch" forName="ellipse1" refType="w" fact="0.1196"/>
            <dgm:constr type="h" for="ch" forName="ellipse1" refType="h" fact="0.1133"/>
            <dgm:constr type="l" for="ch" forName="ellipse2" refType="w" fact="0.5384"/>
            <dgm:constr type="t" for="ch" forName="ellipse2" refType="h" fact="0.0124"/>
            <dgm:constr type="w" for="ch" forName="ellipse2" refType="w" fact="0.1196"/>
            <dgm:constr type="h" for="ch" forName="ellipse2" refType="h" fact="0.1133"/>
            <dgm:constr type="l" for="ch" forName="childText1_4" refType="w" fact="0.4625"/>
            <dgm:constr type="t" for="ch" forName="childText1_4" refType="h" fact="0.5719"/>
            <dgm:constr type="w" for="ch" forName="childText1_4" refType="w" fact="0.4186"/>
            <dgm:constr type="h" for="ch" forName="childText1_4" refType="h" fact="0.3965"/>
            <dgm:constr type="l" for="ch" forName="ellipse3" refType="w" fact="0.8804"/>
            <dgm:constr type="t" for="ch" forName="ellipse3" refType="h" fact="0.5329"/>
            <dgm:constr type="w" for="ch" forName="ellipse3" refType="w" fact="0.1196"/>
            <dgm:constr type="h" for="ch" forName="ellipse3" refType="h" fact="0.1133"/>
            <dgm:constr type="l" for="ch" forName="ellipse5" refType="w" fact="0.0146"/>
            <dgm:constr type="t" for="ch" forName="ellipse5" refType="h" fact="0.5228"/>
            <dgm:constr type="w" for="ch" forName="ellipse5" refType="w" fact="0.0899"/>
            <dgm:constr type="h" for="ch" forName="ellipse5" refType="h" fact="0.0851"/>
          </dgm:constrLst>
        </dgm:else>
      </dgm:choose>
      <dgm:forEach name="Name39" axis="ch ch" ptType="node node" st="1 1" cnt="1 1">
        <dgm:layoutNode name="childText1_1" styleLbl="vennNode1">
          <dgm:varLst>
            <dgm:chMax val="0"/>
            <dgm:chPref val="0"/>
          </dgm:varLst>
          <dgm:alg type="tx"/>
          <dgm:shape xmlns:r="http://schemas.openxmlformats.org/officeDocument/2006/relationships" type="ellipse"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ellipse1" styleLbl="vennNode1">
          <dgm:alg type="sp"/>
          <dgm:shape xmlns:r="http://schemas.openxmlformats.org/officeDocument/2006/relationships" type="ellipse" r:blip="">
            <dgm:adjLst/>
          </dgm:shape>
          <dgm:presOf/>
        </dgm:layoutNode>
        <dgm:layoutNode name="ellipse2" styleLbl="vennNode1">
          <dgm:alg type="sp"/>
          <dgm:shape xmlns:r="http://schemas.openxmlformats.org/officeDocument/2006/relationships" type="ellipse" r:blip="">
            <dgm:adjLst/>
          </dgm:shape>
          <dgm:presOf/>
        </dgm:layoutNode>
      </dgm:forEach>
      <dgm:forEach name="Name40" axis="ch ch" ptType="node node" st="1 2" cnt="1 1">
        <dgm:layoutNode name="childText1_2" styleLbl="vennNode1">
          <dgm:varLst>
            <dgm:chMax val="0"/>
            <dgm:chPref val="0"/>
          </dgm:varLst>
          <dgm:alg type="tx"/>
          <dgm:shape xmlns:r="http://schemas.openxmlformats.org/officeDocument/2006/relationships" type="ellipse"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ellipse3" styleLbl="vennNode1">
          <dgm:alg type="sp"/>
          <dgm:shape xmlns:r="http://schemas.openxmlformats.org/officeDocument/2006/relationships" type="ellipse" r:blip="">
            <dgm:adjLst/>
          </dgm:shape>
          <dgm:presOf/>
        </dgm:layoutNode>
      </dgm:forEach>
      <dgm:forEach name="Name41" axis="ch ch" ptType="node node" st="1 3" cnt="1 1">
        <dgm:layoutNode name="childText1_3" styleLbl="vennNode1">
          <dgm:varLst>
            <dgm:chMax val="0"/>
            <dgm:chPref val="0"/>
          </dgm:varLst>
          <dgm:alg type="tx"/>
          <dgm:shape xmlns:r="http://schemas.openxmlformats.org/officeDocument/2006/relationships" type="ellipse"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forEach name="Name42" axis="ch ch" ptType="node node" st="1 4" cnt="1 1">
        <dgm:layoutNode name="childText1_4" styleLbl="vennNode1">
          <dgm:varLst>
            <dgm:chMax val="0"/>
            <dgm:chPref val="0"/>
          </dgm:varLst>
          <dgm:alg type="tx"/>
          <dgm:shape xmlns:r="http://schemas.openxmlformats.org/officeDocument/2006/relationships" type="ellipse"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ellipse4" styleLbl="vennNode1">
          <dgm:alg type="sp"/>
          <dgm:shape xmlns:r="http://schemas.openxmlformats.org/officeDocument/2006/relationships" type="ellipse" r:blip="">
            <dgm:adjLst/>
          </dgm:shape>
          <dgm:presOf/>
        </dgm:layoutNode>
        <dgm:layoutNode name="ellipse5" styleLbl="vennNode1">
          <dgm:alg type="sp"/>
          <dgm:shape xmlns:r="http://schemas.openxmlformats.org/officeDocument/2006/relationships" type="ellipse" r:blip="">
            <dgm:adjLst/>
          </dgm:shape>
          <dgm:presOf/>
        </dgm:layoutNode>
      </dgm:forEach>
    </dgm:layoutNode>
    <dgm:choose name="Name43">
      <dgm:if name="Name44" axis="ch ch" ptType="node node" st="3 1" cnt="1 0" func="cnt" op="gte" val="1">
        <dgm:layoutNode name="rightChild">
          <dgm:varLst>
            <dgm:chMax val="0"/>
            <dgm:chPref val="0"/>
          </dgm:varLst>
          <dgm:alg type="tx"/>
          <dgm:shape xmlns:r="http://schemas.openxmlformats.org/officeDocument/2006/relationships" type="ellipse" r:blip="">
            <dgm:adjLst/>
          </dgm:shape>
          <dgm:presOf axis="ch des"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5"/>
    </dgm:choose>
    <dgm:layoutNode name="parentText1" styleLbl="revTx">
      <dgm:varLst>
        <dgm:chMax val="4"/>
        <dgm:chPref val="3"/>
        <dgm:bulletEnabled val="1"/>
      </dgm:varLst>
      <dgm:alg type="tx"/>
      <dgm:shape xmlns:r="http://schemas.openxmlformats.org/officeDocument/2006/relationships" type="rect" r:blip="">
        <dgm:adjLst/>
      </dgm:shape>
      <dgm:presOf axis="ch 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Def>
</file>

<file path=ppt/diagrams/layout2.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6.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4978" name="Rectangle 2"/>
          <p:cNvSpPr>
            <a:spLocks noGrp="1" noChangeArrowheads="1"/>
          </p:cNvSpPr>
          <p:nvPr>
            <p:ph type="hdr" sz="quarter"/>
          </p:nvPr>
        </p:nvSpPr>
        <p:spPr bwMode="auto">
          <a:xfrm>
            <a:off x="0" y="0"/>
            <a:ext cx="2946400" cy="49688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lgn="l" defTabSz="931863">
              <a:defRPr sz="1200">
                <a:latin typeface="Arial" charset="0"/>
              </a:defRPr>
            </a:lvl1pPr>
          </a:lstStyle>
          <a:p>
            <a:pPr>
              <a:defRPr/>
            </a:pPr>
            <a:endParaRPr lang="en-US"/>
          </a:p>
        </p:txBody>
      </p:sp>
      <p:sp>
        <p:nvSpPr>
          <p:cNvPr id="254979" name="Rectangle 3"/>
          <p:cNvSpPr>
            <a:spLocks noGrp="1" noChangeArrowheads="1"/>
          </p:cNvSpPr>
          <p:nvPr>
            <p:ph type="dt" sz="quarter" idx="1"/>
          </p:nvPr>
        </p:nvSpPr>
        <p:spPr bwMode="auto">
          <a:xfrm>
            <a:off x="3849688" y="0"/>
            <a:ext cx="2946400" cy="49688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lgn="r" defTabSz="931863">
              <a:defRPr sz="1200">
                <a:latin typeface="Arial" charset="0"/>
              </a:defRPr>
            </a:lvl1pPr>
          </a:lstStyle>
          <a:p>
            <a:pPr>
              <a:defRPr/>
            </a:pPr>
            <a:endParaRPr lang="en-US"/>
          </a:p>
        </p:txBody>
      </p:sp>
      <p:sp>
        <p:nvSpPr>
          <p:cNvPr id="254980" name="Rectangle 4"/>
          <p:cNvSpPr>
            <a:spLocks noGrp="1" noChangeArrowheads="1"/>
          </p:cNvSpPr>
          <p:nvPr>
            <p:ph type="ftr" sz="quarter" idx="2"/>
          </p:nvPr>
        </p:nvSpPr>
        <p:spPr bwMode="auto">
          <a:xfrm>
            <a:off x="0" y="9428163"/>
            <a:ext cx="2946400" cy="496887"/>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lgn="l" defTabSz="931863">
              <a:defRPr sz="1200">
                <a:latin typeface="Arial" charset="0"/>
              </a:defRPr>
            </a:lvl1pPr>
          </a:lstStyle>
          <a:p>
            <a:pPr>
              <a:defRPr/>
            </a:pPr>
            <a:endParaRPr lang="en-US"/>
          </a:p>
        </p:txBody>
      </p:sp>
      <p:sp>
        <p:nvSpPr>
          <p:cNvPr id="254981" name="Rectangle 5"/>
          <p:cNvSpPr>
            <a:spLocks noGrp="1" noChangeArrowheads="1"/>
          </p:cNvSpPr>
          <p:nvPr>
            <p:ph type="sldNum" sz="quarter" idx="3"/>
          </p:nvPr>
        </p:nvSpPr>
        <p:spPr bwMode="auto">
          <a:xfrm>
            <a:off x="3849688" y="9428163"/>
            <a:ext cx="2946400" cy="496887"/>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lgn="r" defTabSz="931863">
              <a:defRPr sz="1200">
                <a:latin typeface="Arial" charset="0"/>
              </a:defRPr>
            </a:lvl1pPr>
          </a:lstStyle>
          <a:p>
            <a:pPr>
              <a:defRPr/>
            </a:pPr>
            <a:fld id="{16AA5B73-ECCC-41D4-B2CE-217EE0F49784}" type="slidenum">
              <a:rPr lang="en-US"/>
              <a:pPr>
                <a:defRPr/>
              </a:pPr>
              <a:t>‹#›</a:t>
            </a:fld>
            <a:endParaRPr lang="en-US"/>
          </a:p>
        </p:txBody>
      </p:sp>
    </p:spTree>
    <p:extLst>
      <p:ext uri="{BB962C8B-B14F-4D97-AF65-F5344CB8AC3E}">
        <p14:creationId xmlns:p14="http://schemas.microsoft.com/office/powerpoint/2010/main" val="41569296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hdr" sz="quarter"/>
          </p:nvPr>
        </p:nvSpPr>
        <p:spPr bwMode="auto">
          <a:xfrm>
            <a:off x="0" y="0"/>
            <a:ext cx="2946400" cy="49688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lgn="l" defTabSz="931863">
              <a:defRPr sz="1200">
                <a:latin typeface="Arial" charset="0"/>
              </a:defRPr>
            </a:lvl1pPr>
          </a:lstStyle>
          <a:p>
            <a:pPr>
              <a:defRPr/>
            </a:pPr>
            <a:endParaRPr lang="en-US"/>
          </a:p>
        </p:txBody>
      </p:sp>
      <p:sp>
        <p:nvSpPr>
          <p:cNvPr id="12291" name="Rectangle 3"/>
          <p:cNvSpPr>
            <a:spLocks noGrp="1" noChangeArrowheads="1"/>
          </p:cNvSpPr>
          <p:nvPr>
            <p:ph type="dt" idx="1"/>
          </p:nvPr>
        </p:nvSpPr>
        <p:spPr bwMode="auto">
          <a:xfrm>
            <a:off x="3849688" y="0"/>
            <a:ext cx="2946400" cy="49688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lgn="r" defTabSz="931863">
              <a:defRPr sz="1200">
                <a:latin typeface="Arial" charset="0"/>
              </a:defRPr>
            </a:lvl1pPr>
          </a:lstStyle>
          <a:p>
            <a:pPr>
              <a:defRPr/>
            </a:pPr>
            <a:endParaRPr lang="en-US"/>
          </a:p>
        </p:txBody>
      </p:sp>
      <p:sp>
        <p:nvSpPr>
          <p:cNvPr id="97284" name="Rectangle 4"/>
          <p:cNvSpPr>
            <a:spLocks noGrp="1" noRot="1" noChangeAspect="1" noChangeArrowheads="1" noTextEdit="1"/>
          </p:cNvSpPr>
          <p:nvPr>
            <p:ph type="sldImg" idx="2"/>
          </p:nvPr>
        </p:nvSpPr>
        <p:spPr bwMode="auto">
          <a:xfrm>
            <a:off x="917575" y="744538"/>
            <a:ext cx="4962525" cy="37226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3" name="Rectangle 5"/>
          <p:cNvSpPr>
            <a:spLocks noGrp="1" noChangeArrowheads="1"/>
          </p:cNvSpPr>
          <p:nvPr>
            <p:ph type="body" sz="quarter" idx="3"/>
          </p:nvPr>
        </p:nvSpPr>
        <p:spPr bwMode="auto">
          <a:xfrm>
            <a:off x="681038" y="4716463"/>
            <a:ext cx="5435600" cy="4465637"/>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2294" name="Rectangle 6"/>
          <p:cNvSpPr>
            <a:spLocks noGrp="1" noChangeArrowheads="1"/>
          </p:cNvSpPr>
          <p:nvPr>
            <p:ph type="ftr" sz="quarter" idx="4"/>
          </p:nvPr>
        </p:nvSpPr>
        <p:spPr bwMode="auto">
          <a:xfrm>
            <a:off x="0" y="9428163"/>
            <a:ext cx="2946400" cy="496887"/>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lgn="l" defTabSz="931863">
              <a:defRPr sz="1200">
                <a:latin typeface="Arial" charset="0"/>
              </a:defRPr>
            </a:lvl1pPr>
          </a:lstStyle>
          <a:p>
            <a:pPr>
              <a:defRPr/>
            </a:pPr>
            <a:endParaRPr lang="en-US"/>
          </a:p>
        </p:txBody>
      </p:sp>
      <p:sp>
        <p:nvSpPr>
          <p:cNvPr id="12295" name="Rectangle 7"/>
          <p:cNvSpPr>
            <a:spLocks noGrp="1" noChangeArrowheads="1"/>
          </p:cNvSpPr>
          <p:nvPr>
            <p:ph type="sldNum" sz="quarter" idx="5"/>
          </p:nvPr>
        </p:nvSpPr>
        <p:spPr bwMode="auto">
          <a:xfrm>
            <a:off x="3849688" y="9428163"/>
            <a:ext cx="2946400" cy="496887"/>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lgn="r" defTabSz="931863">
              <a:defRPr sz="1200">
                <a:latin typeface="Arial" charset="0"/>
              </a:defRPr>
            </a:lvl1pPr>
          </a:lstStyle>
          <a:p>
            <a:pPr>
              <a:defRPr/>
            </a:pPr>
            <a:fld id="{AFAB8E8D-4A97-4F44-A27E-33C787F55AC2}" type="slidenum">
              <a:rPr lang="en-US"/>
              <a:pPr>
                <a:defRPr/>
              </a:pPr>
              <a:t>‹#›</a:t>
            </a:fld>
            <a:endParaRPr lang="en-US"/>
          </a:p>
        </p:txBody>
      </p:sp>
    </p:spTree>
    <p:extLst>
      <p:ext uri="{BB962C8B-B14F-4D97-AF65-F5344CB8AC3E}">
        <p14:creationId xmlns:p14="http://schemas.microsoft.com/office/powerpoint/2010/main" val="40330697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a:ln/>
        </p:spPr>
      </p:sp>
      <p:sp>
        <p:nvSpPr>
          <p:cNvPr id="983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itchFamily="34" charset="0"/>
            </a:endParaRPr>
          </a:p>
        </p:txBody>
      </p:sp>
      <p:sp>
        <p:nvSpPr>
          <p:cNvPr id="983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defTabSz="931863" eaLnBrk="0" hangingPunct="0">
              <a:spcBef>
                <a:spcPct val="30000"/>
              </a:spcBef>
              <a:defRPr sz="1200">
                <a:solidFill>
                  <a:schemeClr val="tx1"/>
                </a:solidFill>
                <a:latin typeface="Arial" pitchFamily="34" charset="0"/>
              </a:defRPr>
            </a:lvl1pPr>
            <a:lvl2pPr marL="742950" indent="-285750" algn="l" defTabSz="931863" eaLnBrk="0" hangingPunct="0">
              <a:spcBef>
                <a:spcPct val="30000"/>
              </a:spcBef>
              <a:defRPr sz="1200">
                <a:solidFill>
                  <a:schemeClr val="tx1"/>
                </a:solidFill>
                <a:latin typeface="Arial" pitchFamily="34" charset="0"/>
              </a:defRPr>
            </a:lvl2pPr>
            <a:lvl3pPr marL="1143000" indent="-228600" algn="l" defTabSz="931863" eaLnBrk="0" hangingPunct="0">
              <a:spcBef>
                <a:spcPct val="30000"/>
              </a:spcBef>
              <a:defRPr sz="1200">
                <a:solidFill>
                  <a:schemeClr val="tx1"/>
                </a:solidFill>
                <a:latin typeface="Arial" pitchFamily="34" charset="0"/>
              </a:defRPr>
            </a:lvl3pPr>
            <a:lvl4pPr marL="1600200" indent="-228600" algn="l" defTabSz="931863" eaLnBrk="0" hangingPunct="0">
              <a:spcBef>
                <a:spcPct val="30000"/>
              </a:spcBef>
              <a:defRPr sz="1200">
                <a:solidFill>
                  <a:schemeClr val="tx1"/>
                </a:solidFill>
                <a:latin typeface="Arial" pitchFamily="34" charset="0"/>
              </a:defRPr>
            </a:lvl4pPr>
            <a:lvl5pPr marL="2057400" indent="-228600" algn="l" defTabSz="931863" eaLnBrk="0" hangingPunct="0">
              <a:spcBef>
                <a:spcPct val="30000"/>
              </a:spcBef>
              <a:defRPr sz="1200">
                <a:solidFill>
                  <a:schemeClr val="tx1"/>
                </a:solidFill>
                <a:latin typeface="Arial" pitchFamily="34" charset="0"/>
              </a:defRPr>
            </a:lvl5pPr>
            <a:lvl6pPr marL="2514600" indent="-228600" defTabSz="931863" eaLnBrk="0" fontAlgn="base" hangingPunct="0">
              <a:spcBef>
                <a:spcPct val="30000"/>
              </a:spcBef>
              <a:spcAft>
                <a:spcPct val="0"/>
              </a:spcAft>
              <a:defRPr sz="1200">
                <a:solidFill>
                  <a:schemeClr val="tx1"/>
                </a:solidFill>
                <a:latin typeface="Arial" pitchFamily="34" charset="0"/>
              </a:defRPr>
            </a:lvl6pPr>
            <a:lvl7pPr marL="2971800" indent="-228600" defTabSz="931863" eaLnBrk="0" fontAlgn="base" hangingPunct="0">
              <a:spcBef>
                <a:spcPct val="30000"/>
              </a:spcBef>
              <a:spcAft>
                <a:spcPct val="0"/>
              </a:spcAft>
              <a:defRPr sz="1200">
                <a:solidFill>
                  <a:schemeClr val="tx1"/>
                </a:solidFill>
                <a:latin typeface="Arial" pitchFamily="34" charset="0"/>
              </a:defRPr>
            </a:lvl7pPr>
            <a:lvl8pPr marL="3429000" indent="-228600" defTabSz="931863" eaLnBrk="0" fontAlgn="base" hangingPunct="0">
              <a:spcBef>
                <a:spcPct val="30000"/>
              </a:spcBef>
              <a:spcAft>
                <a:spcPct val="0"/>
              </a:spcAft>
              <a:defRPr sz="1200">
                <a:solidFill>
                  <a:schemeClr val="tx1"/>
                </a:solidFill>
                <a:latin typeface="Arial" pitchFamily="34" charset="0"/>
              </a:defRPr>
            </a:lvl8pPr>
            <a:lvl9pPr marL="3886200" indent="-228600" defTabSz="931863"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9AC3DE77-6DB1-4DFA-A189-CE29DFCF3491}" type="slidenum">
              <a:rPr lang="en-US" altLang="en-US" smtClean="0"/>
              <a:pPr algn="r" eaLnBrk="1" hangingPunct="1">
                <a:spcBef>
                  <a:spcPct val="0"/>
                </a:spcBef>
              </a:pPr>
              <a:t>11</a:t>
            </a:fld>
            <a:endParaRPr lang="en-US" alt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a:ln/>
        </p:spPr>
      </p:sp>
      <p:sp>
        <p:nvSpPr>
          <p:cNvPr id="993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itchFamily="34" charset="0"/>
            </a:endParaRPr>
          </a:p>
        </p:txBody>
      </p:sp>
      <p:sp>
        <p:nvSpPr>
          <p:cNvPr id="993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defTabSz="931863" eaLnBrk="0" hangingPunct="0">
              <a:spcBef>
                <a:spcPct val="30000"/>
              </a:spcBef>
              <a:defRPr sz="1200">
                <a:solidFill>
                  <a:schemeClr val="tx1"/>
                </a:solidFill>
                <a:latin typeface="Arial" pitchFamily="34" charset="0"/>
              </a:defRPr>
            </a:lvl1pPr>
            <a:lvl2pPr marL="742950" indent="-285750" algn="l" defTabSz="931863" eaLnBrk="0" hangingPunct="0">
              <a:spcBef>
                <a:spcPct val="30000"/>
              </a:spcBef>
              <a:defRPr sz="1200">
                <a:solidFill>
                  <a:schemeClr val="tx1"/>
                </a:solidFill>
                <a:latin typeface="Arial" pitchFamily="34" charset="0"/>
              </a:defRPr>
            </a:lvl2pPr>
            <a:lvl3pPr marL="1143000" indent="-228600" algn="l" defTabSz="931863" eaLnBrk="0" hangingPunct="0">
              <a:spcBef>
                <a:spcPct val="30000"/>
              </a:spcBef>
              <a:defRPr sz="1200">
                <a:solidFill>
                  <a:schemeClr val="tx1"/>
                </a:solidFill>
                <a:latin typeface="Arial" pitchFamily="34" charset="0"/>
              </a:defRPr>
            </a:lvl3pPr>
            <a:lvl4pPr marL="1600200" indent="-228600" algn="l" defTabSz="931863" eaLnBrk="0" hangingPunct="0">
              <a:spcBef>
                <a:spcPct val="30000"/>
              </a:spcBef>
              <a:defRPr sz="1200">
                <a:solidFill>
                  <a:schemeClr val="tx1"/>
                </a:solidFill>
                <a:latin typeface="Arial" pitchFamily="34" charset="0"/>
              </a:defRPr>
            </a:lvl4pPr>
            <a:lvl5pPr marL="2057400" indent="-228600" algn="l" defTabSz="931863" eaLnBrk="0" hangingPunct="0">
              <a:spcBef>
                <a:spcPct val="30000"/>
              </a:spcBef>
              <a:defRPr sz="1200">
                <a:solidFill>
                  <a:schemeClr val="tx1"/>
                </a:solidFill>
                <a:latin typeface="Arial" pitchFamily="34" charset="0"/>
              </a:defRPr>
            </a:lvl5pPr>
            <a:lvl6pPr marL="2514600" indent="-228600" defTabSz="931863" eaLnBrk="0" fontAlgn="base" hangingPunct="0">
              <a:spcBef>
                <a:spcPct val="30000"/>
              </a:spcBef>
              <a:spcAft>
                <a:spcPct val="0"/>
              </a:spcAft>
              <a:defRPr sz="1200">
                <a:solidFill>
                  <a:schemeClr val="tx1"/>
                </a:solidFill>
                <a:latin typeface="Arial" pitchFamily="34" charset="0"/>
              </a:defRPr>
            </a:lvl6pPr>
            <a:lvl7pPr marL="2971800" indent="-228600" defTabSz="931863" eaLnBrk="0" fontAlgn="base" hangingPunct="0">
              <a:spcBef>
                <a:spcPct val="30000"/>
              </a:spcBef>
              <a:spcAft>
                <a:spcPct val="0"/>
              </a:spcAft>
              <a:defRPr sz="1200">
                <a:solidFill>
                  <a:schemeClr val="tx1"/>
                </a:solidFill>
                <a:latin typeface="Arial" pitchFamily="34" charset="0"/>
              </a:defRPr>
            </a:lvl7pPr>
            <a:lvl8pPr marL="3429000" indent="-228600" defTabSz="931863" eaLnBrk="0" fontAlgn="base" hangingPunct="0">
              <a:spcBef>
                <a:spcPct val="30000"/>
              </a:spcBef>
              <a:spcAft>
                <a:spcPct val="0"/>
              </a:spcAft>
              <a:defRPr sz="1200">
                <a:solidFill>
                  <a:schemeClr val="tx1"/>
                </a:solidFill>
                <a:latin typeface="Arial" pitchFamily="34" charset="0"/>
              </a:defRPr>
            </a:lvl8pPr>
            <a:lvl9pPr marL="3886200" indent="-228600" defTabSz="931863"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5B0F6ABC-8C6F-480A-8DD7-F1D617A5E259}" type="slidenum">
              <a:rPr lang="en-US" altLang="en-US" smtClean="0"/>
              <a:pPr algn="r" eaLnBrk="1" hangingPunct="1">
                <a:spcBef>
                  <a:spcPct val="0"/>
                </a:spcBef>
              </a:pPr>
              <a:t>20</a:t>
            </a:fld>
            <a:endParaRPr lang="en-US" alt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ln/>
        </p:spPr>
      </p:sp>
      <p:sp>
        <p:nvSpPr>
          <p:cNvPr id="1003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itchFamily="34" charset="0"/>
            </a:endParaRPr>
          </a:p>
        </p:txBody>
      </p:sp>
      <p:sp>
        <p:nvSpPr>
          <p:cNvPr id="1003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defTabSz="931863" eaLnBrk="0" hangingPunct="0">
              <a:spcBef>
                <a:spcPct val="30000"/>
              </a:spcBef>
              <a:defRPr sz="1200">
                <a:solidFill>
                  <a:schemeClr val="tx1"/>
                </a:solidFill>
                <a:latin typeface="Arial" pitchFamily="34" charset="0"/>
              </a:defRPr>
            </a:lvl1pPr>
            <a:lvl2pPr marL="742950" indent="-285750" algn="l" defTabSz="931863" eaLnBrk="0" hangingPunct="0">
              <a:spcBef>
                <a:spcPct val="30000"/>
              </a:spcBef>
              <a:defRPr sz="1200">
                <a:solidFill>
                  <a:schemeClr val="tx1"/>
                </a:solidFill>
                <a:latin typeface="Arial" pitchFamily="34" charset="0"/>
              </a:defRPr>
            </a:lvl2pPr>
            <a:lvl3pPr marL="1143000" indent="-228600" algn="l" defTabSz="931863" eaLnBrk="0" hangingPunct="0">
              <a:spcBef>
                <a:spcPct val="30000"/>
              </a:spcBef>
              <a:defRPr sz="1200">
                <a:solidFill>
                  <a:schemeClr val="tx1"/>
                </a:solidFill>
                <a:latin typeface="Arial" pitchFamily="34" charset="0"/>
              </a:defRPr>
            </a:lvl3pPr>
            <a:lvl4pPr marL="1600200" indent="-228600" algn="l" defTabSz="931863" eaLnBrk="0" hangingPunct="0">
              <a:spcBef>
                <a:spcPct val="30000"/>
              </a:spcBef>
              <a:defRPr sz="1200">
                <a:solidFill>
                  <a:schemeClr val="tx1"/>
                </a:solidFill>
                <a:latin typeface="Arial" pitchFamily="34" charset="0"/>
              </a:defRPr>
            </a:lvl4pPr>
            <a:lvl5pPr marL="2057400" indent="-228600" algn="l" defTabSz="931863" eaLnBrk="0" hangingPunct="0">
              <a:spcBef>
                <a:spcPct val="30000"/>
              </a:spcBef>
              <a:defRPr sz="1200">
                <a:solidFill>
                  <a:schemeClr val="tx1"/>
                </a:solidFill>
                <a:latin typeface="Arial" pitchFamily="34" charset="0"/>
              </a:defRPr>
            </a:lvl5pPr>
            <a:lvl6pPr marL="2514600" indent="-228600" defTabSz="931863" eaLnBrk="0" fontAlgn="base" hangingPunct="0">
              <a:spcBef>
                <a:spcPct val="30000"/>
              </a:spcBef>
              <a:spcAft>
                <a:spcPct val="0"/>
              </a:spcAft>
              <a:defRPr sz="1200">
                <a:solidFill>
                  <a:schemeClr val="tx1"/>
                </a:solidFill>
                <a:latin typeface="Arial" pitchFamily="34" charset="0"/>
              </a:defRPr>
            </a:lvl6pPr>
            <a:lvl7pPr marL="2971800" indent="-228600" defTabSz="931863" eaLnBrk="0" fontAlgn="base" hangingPunct="0">
              <a:spcBef>
                <a:spcPct val="30000"/>
              </a:spcBef>
              <a:spcAft>
                <a:spcPct val="0"/>
              </a:spcAft>
              <a:defRPr sz="1200">
                <a:solidFill>
                  <a:schemeClr val="tx1"/>
                </a:solidFill>
                <a:latin typeface="Arial" pitchFamily="34" charset="0"/>
              </a:defRPr>
            </a:lvl7pPr>
            <a:lvl8pPr marL="3429000" indent="-228600" defTabSz="931863" eaLnBrk="0" fontAlgn="base" hangingPunct="0">
              <a:spcBef>
                <a:spcPct val="30000"/>
              </a:spcBef>
              <a:spcAft>
                <a:spcPct val="0"/>
              </a:spcAft>
              <a:defRPr sz="1200">
                <a:solidFill>
                  <a:schemeClr val="tx1"/>
                </a:solidFill>
                <a:latin typeface="Arial" pitchFamily="34" charset="0"/>
              </a:defRPr>
            </a:lvl8pPr>
            <a:lvl9pPr marL="3886200" indent="-228600" defTabSz="931863"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B91E3B42-9C47-41E0-B494-A1C74AB69AE7}" type="slidenum">
              <a:rPr lang="en-US" altLang="en-US" smtClean="0"/>
              <a:pPr algn="r" eaLnBrk="1" hangingPunct="1">
                <a:spcBef>
                  <a:spcPct val="0"/>
                </a:spcBef>
              </a:pPr>
              <a:t>42</a:t>
            </a:fld>
            <a:endParaRPr lang="en-US" alt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a:ln/>
        </p:spPr>
      </p:sp>
      <p:sp>
        <p:nvSpPr>
          <p:cNvPr id="1013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Calibri" pitchFamily="34" charset="0"/>
            </a:endParaRPr>
          </a:p>
        </p:txBody>
      </p:sp>
      <p:sp>
        <p:nvSpPr>
          <p:cNvPr id="1013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defTabSz="931863" eaLnBrk="0" hangingPunct="0">
              <a:spcBef>
                <a:spcPct val="30000"/>
              </a:spcBef>
              <a:defRPr sz="1200">
                <a:solidFill>
                  <a:schemeClr val="tx1"/>
                </a:solidFill>
                <a:latin typeface="Arial" pitchFamily="34" charset="0"/>
              </a:defRPr>
            </a:lvl1pPr>
            <a:lvl2pPr marL="742950" indent="-285750" algn="l" defTabSz="931863" eaLnBrk="0" hangingPunct="0">
              <a:spcBef>
                <a:spcPct val="30000"/>
              </a:spcBef>
              <a:defRPr sz="1200">
                <a:solidFill>
                  <a:schemeClr val="tx1"/>
                </a:solidFill>
                <a:latin typeface="Arial" pitchFamily="34" charset="0"/>
              </a:defRPr>
            </a:lvl2pPr>
            <a:lvl3pPr marL="1143000" indent="-228600" algn="l" defTabSz="931863" eaLnBrk="0" hangingPunct="0">
              <a:spcBef>
                <a:spcPct val="30000"/>
              </a:spcBef>
              <a:defRPr sz="1200">
                <a:solidFill>
                  <a:schemeClr val="tx1"/>
                </a:solidFill>
                <a:latin typeface="Arial" pitchFamily="34" charset="0"/>
              </a:defRPr>
            </a:lvl3pPr>
            <a:lvl4pPr marL="1600200" indent="-228600" algn="l" defTabSz="931863" eaLnBrk="0" hangingPunct="0">
              <a:spcBef>
                <a:spcPct val="30000"/>
              </a:spcBef>
              <a:defRPr sz="1200">
                <a:solidFill>
                  <a:schemeClr val="tx1"/>
                </a:solidFill>
                <a:latin typeface="Arial" pitchFamily="34" charset="0"/>
              </a:defRPr>
            </a:lvl4pPr>
            <a:lvl5pPr marL="2057400" indent="-228600" algn="l" defTabSz="931863" eaLnBrk="0" hangingPunct="0">
              <a:spcBef>
                <a:spcPct val="30000"/>
              </a:spcBef>
              <a:defRPr sz="1200">
                <a:solidFill>
                  <a:schemeClr val="tx1"/>
                </a:solidFill>
                <a:latin typeface="Arial" pitchFamily="34" charset="0"/>
              </a:defRPr>
            </a:lvl5pPr>
            <a:lvl6pPr marL="2514600" indent="-228600" defTabSz="931863" eaLnBrk="0" fontAlgn="base" hangingPunct="0">
              <a:spcBef>
                <a:spcPct val="30000"/>
              </a:spcBef>
              <a:spcAft>
                <a:spcPct val="0"/>
              </a:spcAft>
              <a:defRPr sz="1200">
                <a:solidFill>
                  <a:schemeClr val="tx1"/>
                </a:solidFill>
                <a:latin typeface="Arial" pitchFamily="34" charset="0"/>
              </a:defRPr>
            </a:lvl6pPr>
            <a:lvl7pPr marL="2971800" indent="-228600" defTabSz="931863" eaLnBrk="0" fontAlgn="base" hangingPunct="0">
              <a:spcBef>
                <a:spcPct val="30000"/>
              </a:spcBef>
              <a:spcAft>
                <a:spcPct val="0"/>
              </a:spcAft>
              <a:defRPr sz="1200">
                <a:solidFill>
                  <a:schemeClr val="tx1"/>
                </a:solidFill>
                <a:latin typeface="Arial" pitchFamily="34" charset="0"/>
              </a:defRPr>
            </a:lvl7pPr>
            <a:lvl8pPr marL="3429000" indent="-228600" defTabSz="931863" eaLnBrk="0" fontAlgn="base" hangingPunct="0">
              <a:spcBef>
                <a:spcPct val="30000"/>
              </a:spcBef>
              <a:spcAft>
                <a:spcPct val="0"/>
              </a:spcAft>
              <a:defRPr sz="1200">
                <a:solidFill>
                  <a:schemeClr val="tx1"/>
                </a:solidFill>
                <a:latin typeface="Arial" pitchFamily="34" charset="0"/>
              </a:defRPr>
            </a:lvl8pPr>
            <a:lvl9pPr marL="3886200" indent="-228600" defTabSz="931863"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A1329015-F588-4391-AC20-4EB7D9ED7020}" type="slidenum">
              <a:rPr lang="en-US" altLang="en-US" smtClean="0"/>
              <a:pPr algn="r" eaLnBrk="1" hangingPunct="1">
                <a:spcBef>
                  <a:spcPct val="0"/>
                </a:spcBef>
              </a:pPr>
              <a:t>66</a:t>
            </a:fld>
            <a:endParaRPr lang="en-US" alt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a:ln/>
        </p:spPr>
      </p:sp>
      <p:sp>
        <p:nvSpPr>
          <p:cNvPr id="1024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smtClean="0">
                <a:latin typeface="Calibri" pitchFamily="34" charset="0"/>
              </a:rPr>
              <a:t>After baseline assessment with the ten-question AUDIT and EQ-5D questionnaires, they will be randomly assigned to receive either online facilitated access to the alcohol reduction website (intervention) or face-to-face intervention based on the brief motivational interview by their GPs (control).</a:t>
            </a:r>
            <a:endParaRPr lang="it-IT" altLang="en-US" smtClean="0">
              <a:latin typeface="Calibri" pitchFamily="34" charset="0"/>
            </a:endParaRPr>
          </a:p>
          <a:p>
            <a:r>
              <a:rPr lang="en-GB" altLang="en-US" smtClean="0">
                <a:latin typeface="Calibri" pitchFamily="34" charset="0"/>
              </a:rPr>
              <a:t>Follow-up will take place and the outcome will be calculated on the basis of the proportion of risky drinkers in each group according to the AUDIT-10. </a:t>
            </a:r>
          </a:p>
          <a:p>
            <a:r>
              <a:rPr lang="en-US" altLang="en-US" smtClean="0">
                <a:latin typeface="Calibri" pitchFamily="34" charset="0"/>
              </a:rPr>
              <a:t>Analysis will be performed to determine the cost-effectiveness of patients receiving the online intervention compared to conventional face-to-face brief intervention by the GPs. Cost-effectiveness will be calculated as cost per quality adjusted life year (QALY) gained using the EQ-5D. </a:t>
            </a:r>
            <a:endParaRPr lang="it-IT" altLang="en-US" smtClean="0">
              <a:latin typeface="Calibri" pitchFamily="34" charset="0"/>
            </a:endParaRPr>
          </a:p>
        </p:txBody>
      </p:sp>
      <p:sp>
        <p:nvSpPr>
          <p:cNvPr id="1024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defTabSz="931863" eaLnBrk="0" hangingPunct="0">
              <a:spcBef>
                <a:spcPct val="30000"/>
              </a:spcBef>
              <a:defRPr sz="1200">
                <a:solidFill>
                  <a:schemeClr val="tx1"/>
                </a:solidFill>
                <a:latin typeface="Arial" pitchFamily="34" charset="0"/>
              </a:defRPr>
            </a:lvl1pPr>
            <a:lvl2pPr marL="742950" indent="-285750" algn="l" defTabSz="931863" eaLnBrk="0" hangingPunct="0">
              <a:spcBef>
                <a:spcPct val="30000"/>
              </a:spcBef>
              <a:defRPr sz="1200">
                <a:solidFill>
                  <a:schemeClr val="tx1"/>
                </a:solidFill>
                <a:latin typeface="Arial" pitchFamily="34" charset="0"/>
              </a:defRPr>
            </a:lvl2pPr>
            <a:lvl3pPr marL="1143000" indent="-228600" algn="l" defTabSz="931863" eaLnBrk="0" hangingPunct="0">
              <a:spcBef>
                <a:spcPct val="30000"/>
              </a:spcBef>
              <a:defRPr sz="1200">
                <a:solidFill>
                  <a:schemeClr val="tx1"/>
                </a:solidFill>
                <a:latin typeface="Arial" pitchFamily="34" charset="0"/>
              </a:defRPr>
            </a:lvl3pPr>
            <a:lvl4pPr marL="1600200" indent="-228600" algn="l" defTabSz="931863" eaLnBrk="0" hangingPunct="0">
              <a:spcBef>
                <a:spcPct val="30000"/>
              </a:spcBef>
              <a:defRPr sz="1200">
                <a:solidFill>
                  <a:schemeClr val="tx1"/>
                </a:solidFill>
                <a:latin typeface="Arial" pitchFamily="34" charset="0"/>
              </a:defRPr>
            </a:lvl4pPr>
            <a:lvl5pPr marL="2057400" indent="-228600" algn="l" defTabSz="931863" eaLnBrk="0" hangingPunct="0">
              <a:spcBef>
                <a:spcPct val="30000"/>
              </a:spcBef>
              <a:defRPr sz="1200">
                <a:solidFill>
                  <a:schemeClr val="tx1"/>
                </a:solidFill>
                <a:latin typeface="Arial" pitchFamily="34" charset="0"/>
              </a:defRPr>
            </a:lvl5pPr>
            <a:lvl6pPr marL="2514600" indent="-228600" defTabSz="931863" eaLnBrk="0" fontAlgn="base" hangingPunct="0">
              <a:spcBef>
                <a:spcPct val="30000"/>
              </a:spcBef>
              <a:spcAft>
                <a:spcPct val="0"/>
              </a:spcAft>
              <a:defRPr sz="1200">
                <a:solidFill>
                  <a:schemeClr val="tx1"/>
                </a:solidFill>
                <a:latin typeface="Arial" pitchFamily="34" charset="0"/>
              </a:defRPr>
            </a:lvl6pPr>
            <a:lvl7pPr marL="2971800" indent="-228600" defTabSz="931863" eaLnBrk="0" fontAlgn="base" hangingPunct="0">
              <a:spcBef>
                <a:spcPct val="30000"/>
              </a:spcBef>
              <a:spcAft>
                <a:spcPct val="0"/>
              </a:spcAft>
              <a:defRPr sz="1200">
                <a:solidFill>
                  <a:schemeClr val="tx1"/>
                </a:solidFill>
                <a:latin typeface="Arial" pitchFamily="34" charset="0"/>
              </a:defRPr>
            </a:lvl7pPr>
            <a:lvl8pPr marL="3429000" indent="-228600" defTabSz="931863" eaLnBrk="0" fontAlgn="base" hangingPunct="0">
              <a:spcBef>
                <a:spcPct val="30000"/>
              </a:spcBef>
              <a:spcAft>
                <a:spcPct val="0"/>
              </a:spcAft>
              <a:defRPr sz="1200">
                <a:solidFill>
                  <a:schemeClr val="tx1"/>
                </a:solidFill>
                <a:latin typeface="Arial" pitchFamily="34" charset="0"/>
              </a:defRPr>
            </a:lvl8pPr>
            <a:lvl9pPr marL="3886200" indent="-228600" defTabSz="931863"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069EB093-75DD-4C09-9E61-53F6B8375963}" type="slidenum">
              <a:rPr lang="en-US" altLang="en-US" smtClean="0"/>
              <a:pPr algn="r" eaLnBrk="1" hangingPunct="1">
                <a:spcBef>
                  <a:spcPct val="0"/>
                </a:spcBef>
              </a:pPr>
              <a:t>74</a:t>
            </a:fld>
            <a:endParaRPr lang="en-US" alt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a:ln/>
        </p:spPr>
      </p:sp>
      <p:sp>
        <p:nvSpPr>
          <p:cNvPr id="1034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Calibri" pitchFamily="34" charset="0"/>
              </a:rPr>
              <a:t>The pilot phase of the trial was launched in January 2013 and the one-month follow up was carried out in February 2013. Twelve practices have recruited patients since then and more than a thousand leaflets have been distributed. The pilot will be completed in May 2013 and the full findings will be presented. Outcomes will be calculated on the basis of the proportion of risky drinkers in each group.</a:t>
            </a:r>
            <a:endParaRPr lang="it-IT" altLang="en-US" smtClean="0">
              <a:latin typeface="Calibri" pitchFamily="34" charset="0"/>
            </a:endParaRPr>
          </a:p>
        </p:txBody>
      </p:sp>
      <p:sp>
        <p:nvSpPr>
          <p:cNvPr id="1034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defTabSz="931863" eaLnBrk="0" hangingPunct="0">
              <a:spcBef>
                <a:spcPct val="30000"/>
              </a:spcBef>
              <a:defRPr sz="1200">
                <a:solidFill>
                  <a:schemeClr val="tx1"/>
                </a:solidFill>
                <a:latin typeface="Arial" pitchFamily="34" charset="0"/>
              </a:defRPr>
            </a:lvl1pPr>
            <a:lvl2pPr marL="742950" indent="-285750" algn="l" defTabSz="931863" eaLnBrk="0" hangingPunct="0">
              <a:spcBef>
                <a:spcPct val="30000"/>
              </a:spcBef>
              <a:defRPr sz="1200">
                <a:solidFill>
                  <a:schemeClr val="tx1"/>
                </a:solidFill>
                <a:latin typeface="Arial" pitchFamily="34" charset="0"/>
              </a:defRPr>
            </a:lvl2pPr>
            <a:lvl3pPr marL="1143000" indent="-228600" algn="l" defTabSz="931863" eaLnBrk="0" hangingPunct="0">
              <a:spcBef>
                <a:spcPct val="30000"/>
              </a:spcBef>
              <a:defRPr sz="1200">
                <a:solidFill>
                  <a:schemeClr val="tx1"/>
                </a:solidFill>
                <a:latin typeface="Arial" pitchFamily="34" charset="0"/>
              </a:defRPr>
            </a:lvl3pPr>
            <a:lvl4pPr marL="1600200" indent="-228600" algn="l" defTabSz="931863" eaLnBrk="0" hangingPunct="0">
              <a:spcBef>
                <a:spcPct val="30000"/>
              </a:spcBef>
              <a:defRPr sz="1200">
                <a:solidFill>
                  <a:schemeClr val="tx1"/>
                </a:solidFill>
                <a:latin typeface="Arial" pitchFamily="34" charset="0"/>
              </a:defRPr>
            </a:lvl4pPr>
            <a:lvl5pPr marL="2057400" indent="-228600" algn="l" defTabSz="931863" eaLnBrk="0" hangingPunct="0">
              <a:spcBef>
                <a:spcPct val="30000"/>
              </a:spcBef>
              <a:defRPr sz="1200">
                <a:solidFill>
                  <a:schemeClr val="tx1"/>
                </a:solidFill>
                <a:latin typeface="Arial" pitchFamily="34" charset="0"/>
              </a:defRPr>
            </a:lvl5pPr>
            <a:lvl6pPr marL="2514600" indent="-228600" defTabSz="931863" eaLnBrk="0" fontAlgn="base" hangingPunct="0">
              <a:spcBef>
                <a:spcPct val="30000"/>
              </a:spcBef>
              <a:spcAft>
                <a:spcPct val="0"/>
              </a:spcAft>
              <a:defRPr sz="1200">
                <a:solidFill>
                  <a:schemeClr val="tx1"/>
                </a:solidFill>
                <a:latin typeface="Arial" pitchFamily="34" charset="0"/>
              </a:defRPr>
            </a:lvl6pPr>
            <a:lvl7pPr marL="2971800" indent="-228600" defTabSz="931863" eaLnBrk="0" fontAlgn="base" hangingPunct="0">
              <a:spcBef>
                <a:spcPct val="30000"/>
              </a:spcBef>
              <a:spcAft>
                <a:spcPct val="0"/>
              </a:spcAft>
              <a:defRPr sz="1200">
                <a:solidFill>
                  <a:schemeClr val="tx1"/>
                </a:solidFill>
                <a:latin typeface="Arial" pitchFamily="34" charset="0"/>
              </a:defRPr>
            </a:lvl7pPr>
            <a:lvl8pPr marL="3429000" indent="-228600" defTabSz="931863" eaLnBrk="0" fontAlgn="base" hangingPunct="0">
              <a:spcBef>
                <a:spcPct val="30000"/>
              </a:spcBef>
              <a:spcAft>
                <a:spcPct val="0"/>
              </a:spcAft>
              <a:defRPr sz="1200">
                <a:solidFill>
                  <a:schemeClr val="tx1"/>
                </a:solidFill>
                <a:latin typeface="Arial" pitchFamily="34" charset="0"/>
              </a:defRPr>
            </a:lvl8pPr>
            <a:lvl9pPr marL="3886200" indent="-228600" defTabSz="931863"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274B4E1B-F231-436B-AB6B-8B88DE45D161}" type="slidenum">
              <a:rPr lang="en-US" altLang="en-US" smtClean="0"/>
              <a:pPr algn="r" eaLnBrk="1" hangingPunct="1">
                <a:spcBef>
                  <a:spcPct val="0"/>
                </a:spcBef>
              </a:pPr>
              <a:t>75</a:t>
            </a:fld>
            <a:endParaRPr lang="en-US" alt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egnaposto immagine diapositiva 1"/>
          <p:cNvSpPr>
            <a:spLocks noGrp="1" noRot="1" noChangeAspect="1" noTextEdit="1"/>
          </p:cNvSpPr>
          <p:nvPr>
            <p:ph type="sldImg"/>
          </p:nvPr>
        </p:nvSpPr>
        <p:spPr>
          <a:ln/>
        </p:spPr>
      </p:sp>
      <p:sp>
        <p:nvSpPr>
          <p:cNvPr id="104451"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it-IT" altLang="en-US" smtClean="0">
                <a:latin typeface="Arial" pitchFamily="34" charset="0"/>
              </a:rPr>
              <a:t>I medici 11 e 12 hanno iniziato in reclutamento circa 1 mese dopo gli altri, perché invitati dopo a partecipare. Non hanno frequentato in corso, hanno ricevuto le istruzioni dal dr. Struzzo.</a:t>
            </a:r>
          </a:p>
          <a:p>
            <a:r>
              <a:rPr lang="it-IT" altLang="en-US" smtClean="0">
                <a:latin typeface="Arial" pitchFamily="34" charset="0"/>
              </a:rPr>
              <a:t>Variabilità di quantità di brochure per vari motivi: diverso impegno personale, diversa strategia (a tappeto (005) versus selezione dei pazienti (001) cui consegnare la brochure). In media sono state distribuite 110 brochure (mediana 102)</a:t>
            </a:r>
          </a:p>
          <a:p>
            <a:r>
              <a:rPr lang="it-IT" altLang="en-US" smtClean="0">
                <a:latin typeface="Arial" pitchFamily="34" charset="0"/>
              </a:rPr>
              <a:t>Il 42% dei pazienti che hanno ricevuto una brochure hanno fatto l’accesso al sito con il numero di log-in presente sulla brochure consegnata (in media circa 47 pazienti per ogni medico)</a:t>
            </a:r>
          </a:p>
          <a:p>
            <a:r>
              <a:rPr lang="it-IT" altLang="en-US" smtClean="0">
                <a:latin typeface="Arial" pitchFamily="34" charset="0"/>
              </a:rPr>
              <a:t>Non tutti hanno compilato l’AUDIT-C (93%) </a:t>
            </a:r>
          </a:p>
          <a:p>
            <a:r>
              <a:rPr lang="it-IT" altLang="en-US" smtClean="0">
                <a:latin typeface="Arial" pitchFamily="34" charset="0"/>
              </a:rPr>
              <a:t>Il 20% di quelli che hanno compilato l’AUDIT-C sono risultati a rischio e quindi gli è stato proposto di proseguire.</a:t>
            </a:r>
          </a:p>
          <a:p>
            <a:r>
              <a:rPr lang="it-IT" altLang="en-US" smtClean="0">
                <a:latin typeface="Arial" pitchFamily="34" charset="0"/>
              </a:rPr>
              <a:t>Ma solo 89 di essi hanno completato il modulo di baseline indispensabile per la prosecuzione e preliminare alla randomizzazione.</a:t>
            </a:r>
          </a:p>
          <a:p>
            <a:r>
              <a:rPr lang="it-IT" altLang="en-US" smtClean="0">
                <a:latin typeface="Arial" pitchFamily="34" charset="0"/>
              </a:rPr>
              <a:t>Risulta perciò che il 16% dei pazienti che hanno avuto accesso al sito hanno completto il baseline e sono stati randomizzati. (circa 7,42 per medico)</a:t>
            </a:r>
          </a:p>
        </p:txBody>
      </p:sp>
      <p:sp>
        <p:nvSpPr>
          <p:cNvPr id="104452"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defTabSz="931863" eaLnBrk="0" hangingPunct="0">
              <a:spcBef>
                <a:spcPct val="30000"/>
              </a:spcBef>
              <a:defRPr sz="1200">
                <a:solidFill>
                  <a:schemeClr val="tx1"/>
                </a:solidFill>
                <a:latin typeface="Arial" pitchFamily="34" charset="0"/>
              </a:defRPr>
            </a:lvl1pPr>
            <a:lvl2pPr marL="742950" indent="-285750" algn="l" defTabSz="931863" eaLnBrk="0" hangingPunct="0">
              <a:spcBef>
                <a:spcPct val="30000"/>
              </a:spcBef>
              <a:defRPr sz="1200">
                <a:solidFill>
                  <a:schemeClr val="tx1"/>
                </a:solidFill>
                <a:latin typeface="Arial" pitchFamily="34" charset="0"/>
              </a:defRPr>
            </a:lvl2pPr>
            <a:lvl3pPr marL="1143000" indent="-228600" algn="l" defTabSz="931863" eaLnBrk="0" hangingPunct="0">
              <a:spcBef>
                <a:spcPct val="30000"/>
              </a:spcBef>
              <a:defRPr sz="1200">
                <a:solidFill>
                  <a:schemeClr val="tx1"/>
                </a:solidFill>
                <a:latin typeface="Arial" pitchFamily="34" charset="0"/>
              </a:defRPr>
            </a:lvl3pPr>
            <a:lvl4pPr marL="1600200" indent="-228600" algn="l" defTabSz="931863" eaLnBrk="0" hangingPunct="0">
              <a:spcBef>
                <a:spcPct val="30000"/>
              </a:spcBef>
              <a:defRPr sz="1200">
                <a:solidFill>
                  <a:schemeClr val="tx1"/>
                </a:solidFill>
                <a:latin typeface="Arial" pitchFamily="34" charset="0"/>
              </a:defRPr>
            </a:lvl4pPr>
            <a:lvl5pPr marL="2057400" indent="-228600" algn="l" defTabSz="931863" eaLnBrk="0" hangingPunct="0">
              <a:spcBef>
                <a:spcPct val="30000"/>
              </a:spcBef>
              <a:defRPr sz="1200">
                <a:solidFill>
                  <a:schemeClr val="tx1"/>
                </a:solidFill>
                <a:latin typeface="Arial" pitchFamily="34" charset="0"/>
              </a:defRPr>
            </a:lvl5pPr>
            <a:lvl6pPr marL="2514600" indent="-228600" defTabSz="931863" eaLnBrk="0" fontAlgn="base" hangingPunct="0">
              <a:spcBef>
                <a:spcPct val="30000"/>
              </a:spcBef>
              <a:spcAft>
                <a:spcPct val="0"/>
              </a:spcAft>
              <a:defRPr sz="1200">
                <a:solidFill>
                  <a:schemeClr val="tx1"/>
                </a:solidFill>
                <a:latin typeface="Arial" pitchFamily="34" charset="0"/>
              </a:defRPr>
            </a:lvl6pPr>
            <a:lvl7pPr marL="2971800" indent="-228600" defTabSz="931863" eaLnBrk="0" fontAlgn="base" hangingPunct="0">
              <a:spcBef>
                <a:spcPct val="30000"/>
              </a:spcBef>
              <a:spcAft>
                <a:spcPct val="0"/>
              </a:spcAft>
              <a:defRPr sz="1200">
                <a:solidFill>
                  <a:schemeClr val="tx1"/>
                </a:solidFill>
                <a:latin typeface="Arial" pitchFamily="34" charset="0"/>
              </a:defRPr>
            </a:lvl7pPr>
            <a:lvl8pPr marL="3429000" indent="-228600" defTabSz="931863" eaLnBrk="0" fontAlgn="base" hangingPunct="0">
              <a:spcBef>
                <a:spcPct val="30000"/>
              </a:spcBef>
              <a:spcAft>
                <a:spcPct val="0"/>
              </a:spcAft>
              <a:defRPr sz="1200">
                <a:solidFill>
                  <a:schemeClr val="tx1"/>
                </a:solidFill>
                <a:latin typeface="Arial" pitchFamily="34" charset="0"/>
              </a:defRPr>
            </a:lvl8pPr>
            <a:lvl9pPr marL="3886200" indent="-228600" defTabSz="931863"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401C79C5-B87B-4F53-BBFE-D36E40E63CC0}" type="slidenum">
              <a:rPr lang="it-IT" altLang="en-US" smtClean="0"/>
              <a:pPr algn="r" eaLnBrk="1" hangingPunct="1">
                <a:spcBef>
                  <a:spcPct val="0"/>
                </a:spcBef>
              </a:pPr>
              <a:t>76</a:t>
            </a:fld>
            <a:endParaRPr lang="it-IT" alt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egnaposto immagine diapositiva 1"/>
          <p:cNvSpPr>
            <a:spLocks noGrp="1" noRot="1" noChangeAspect="1" noTextEdit="1"/>
          </p:cNvSpPr>
          <p:nvPr>
            <p:ph type="sldImg"/>
          </p:nvPr>
        </p:nvSpPr>
        <p:spPr>
          <a:ln/>
        </p:spPr>
      </p:sp>
      <p:sp>
        <p:nvSpPr>
          <p:cNvPr id="105475"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it-IT" altLang="en-US" smtClean="0">
                <a:latin typeface="Arial" pitchFamily="34" charset="0"/>
              </a:rPr>
              <a:t>Degli 89 pazienti del trial, tutti sono stati invitati a completare il follow-up del primo  e del terzo mese.</a:t>
            </a:r>
          </a:p>
          <a:p>
            <a:r>
              <a:rPr lang="it-IT" altLang="en-US" smtClean="0">
                <a:latin typeface="Arial" pitchFamily="34" charset="0"/>
              </a:rPr>
              <a:t>Il follow-up del primo mese è stato completato dal 79% dei pazienti mentre il follow-up del terzo mese è stato completato dal 75% dei pazienti, invitati.</a:t>
            </a:r>
          </a:p>
        </p:txBody>
      </p:sp>
      <p:sp>
        <p:nvSpPr>
          <p:cNvPr id="105476"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defTabSz="931863" eaLnBrk="0" hangingPunct="0">
              <a:spcBef>
                <a:spcPct val="30000"/>
              </a:spcBef>
              <a:defRPr sz="1200">
                <a:solidFill>
                  <a:schemeClr val="tx1"/>
                </a:solidFill>
                <a:latin typeface="Arial" pitchFamily="34" charset="0"/>
              </a:defRPr>
            </a:lvl1pPr>
            <a:lvl2pPr marL="742950" indent="-285750" algn="l" defTabSz="931863" eaLnBrk="0" hangingPunct="0">
              <a:spcBef>
                <a:spcPct val="30000"/>
              </a:spcBef>
              <a:defRPr sz="1200">
                <a:solidFill>
                  <a:schemeClr val="tx1"/>
                </a:solidFill>
                <a:latin typeface="Arial" pitchFamily="34" charset="0"/>
              </a:defRPr>
            </a:lvl2pPr>
            <a:lvl3pPr marL="1143000" indent="-228600" algn="l" defTabSz="931863" eaLnBrk="0" hangingPunct="0">
              <a:spcBef>
                <a:spcPct val="30000"/>
              </a:spcBef>
              <a:defRPr sz="1200">
                <a:solidFill>
                  <a:schemeClr val="tx1"/>
                </a:solidFill>
                <a:latin typeface="Arial" pitchFamily="34" charset="0"/>
              </a:defRPr>
            </a:lvl3pPr>
            <a:lvl4pPr marL="1600200" indent="-228600" algn="l" defTabSz="931863" eaLnBrk="0" hangingPunct="0">
              <a:spcBef>
                <a:spcPct val="30000"/>
              </a:spcBef>
              <a:defRPr sz="1200">
                <a:solidFill>
                  <a:schemeClr val="tx1"/>
                </a:solidFill>
                <a:latin typeface="Arial" pitchFamily="34" charset="0"/>
              </a:defRPr>
            </a:lvl4pPr>
            <a:lvl5pPr marL="2057400" indent="-228600" algn="l" defTabSz="931863" eaLnBrk="0" hangingPunct="0">
              <a:spcBef>
                <a:spcPct val="30000"/>
              </a:spcBef>
              <a:defRPr sz="1200">
                <a:solidFill>
                  <a:schemeClr val="tx1"/>
                </a:solidFill>
                <a:latin typeface="Arial" pitchFamily="34" charset="0"/>
              </a:defRPr>
            </a:lvl5pPr>
            <a:lvl6pPr marL="2514600" indent="-228600" defTabSz="931863" eaLnBrk="0" fontAlgn="base" hangingPunct="0">
              <a:spcBef>
                <a:spcPct val="30000"/>
              </a:spcBef>
              <a:spcAft>
                <a:spcPct val="0"/>
              </a:spcAft>
              <a:defRPr sz="1200">
                <a:solidFill>
                  <a:schemeClr val="tx1"/>
                </a:solidFill>
                <a:latin typeface="Arial" pitchFamily="34" charset="0"/>
              </a:defRPr>
            </a:lvl6pPr>
            <a:lvl7pPr marL="2971800" indent="-228600" defTabSz="931863" eaLnBrk="0" fontAlgn="base" hangingPunct="0">
              <a:spcBef>
                <a:spcPct val="30000"/>
              </a:spcBef>
              <a:spcAft>
                <a:spcPct val="0"/>
              </a:spcAft>
              <a:defRPr sz="1200">
                <a:solidFill>
                  <a:schemeClr val="tx1"/>
                </a:solidFill>
                <a:latin typeface="Arial" pitchFamily="34" charset="0"/>
              </a:defRPr>
            </a:lvl7pPr>
            <a:lvl8pPr marL="3429000" indent="-228600" defTabSz="931863" eaLnBrk="0" fontAlgn="base" hangingPunct="0">
              <a:spcBef>
                <a:spcPct val="30000"/>
              </a:spcBef>
              <a:spcAft>
                <a:spcPct val="0"/>
              </a:spcAft>
              <a:defRPr sz="1200">
                <a:solidFill>
                  <a:schemeClr val="tx1"/>
                </a:solidFill>
                <a:latin typeface="Arial" pitchFamily="34" charset="0"/>
              </a:defRPr>
            </a:lvl8pPr>
            <a:lvl9pPr marL="3886200" indent="-228600" defTabSz="931863"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45E755F3-9B4A-415C-9944-07F976694775}" type="slidenum">
              <a:rPr lang="it-IT" altLang="en-US" smtClean="0"/>
              <a:pPr algn="r" eaLnBrk="1" hangingPunct="1">
                <a:spcBef>
                  <a:spcPct val="0"/>
                </a:spcBef>
              </a:pPr>
              <a:t>77</a:t>
            </a:fld>
            <a:endParaRPr lang="it-IT" alt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a:ln/>
        </p:spPr>
      </p:sp>
      <p:sp>
        <p:nvSpPr>
          <p:cNvPr id="1064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Calibri" pitchFamily="34" charset="0"/>
              </a:rPr>
              <a:t>The pilot phase of the trial was launched in January 2013 and the one-month follow up was carried out in February 2013. Twelve practices have recruited patients since then and more than a thousand leaflets have been distributed. The pilot will be completed in May 2013 and the full findings will be presented. Outcomes will be calculated on the basis of the proportion of risky drinkers in each group.</a:t>
            </a:r>
            <a:endParaRPr lang="it-IT" altLang="en-US" smtClean="0">
              <a:latin typeface="Calibri" pitchFamily="34" charset="0"/>
            </a:endParaRPr>
          </a:p>
        </p:txBody>
      </p:sp>
      <p:sp>
        <p:nvSpPr>
          <p:cNvPr id="1065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defTabSz="931863" eaLnBrk="0" hangingPunct="0">
              <a:spcBef>
                <a:spcPct val="30000"/>
              </a:spcBef>
              <a:defRPr sz="1200">
                <a:solidFill>
                  <a:schemeClr val="tx1"/>
                </a:solidFill>
                <a:latin typeface="Arial" pitchFamily="34" charset="0"/>
              </a:defRPr>
            </a:lvl1pPr>
            <a:lvl2pPr marL="742950" indent="-285750" algn="l" defTabSz="931863" eaLnBrk="0" hangingPunct="0">
              <a:spcBef>
                <a:spcPct val="30000"/>
              </a:spcBef>
              <a:defRPr sz="1200">
                <a:solidFill>
                  <a:schemeClr val="tx1"/>
                </a:solidFill>
                <a:latin typeface="Arial" pitchFamily="34" charset="0"/>
              </a:defRPr>
            </a:lvl2pPr>
            <a:lvl3pPr marL="1143000" indent="-228600" algn="l" defTabSz="931863" eaLnBrk="0" hangingPunct="0">
              <a:spcBef>
                <a:spcPct val="30000"/>
              </a:spcBef>
              <a:defRPr sz="1200">
                <a:solidFill>
                  <a:schemeClr val="tx1"/>
                </a:solidFill>
                <a:latin typeface="Arial" pitchFamily="34" charset="0"/>
              </a:defRPr>
            </a:lvl3pPr>
            <a:lvl4pPr marL="1600200" indent="-228600" algn="l" defTabSz="931863" eaLnBrk="0" hangingPunct="0">
              <a:spcBef>
                <a:spcPct val="30000"/>
              </a:spcBef>
              <a:defRPr sz="1200">
                <a:solidFill>
                  <a:schemeClr val="tx1"/>
                </a:solidFill>
                <a:latin typeface="Arial" pitchFamily="34" charset="0"/>
              </a:defRPr>
            </a:lvl4pPr>
            <a:lvl5pPr marL="2057400" indent="-228600" algn="l" defTabSz="931863" eaLnBrk="0" hangingPunct="0">
              <a:spcBef>
                <a:spcPct val="30000"/>
              </a:spcBef>
              <a:defRPr sz="1200">
                <a:solidFill>
                  <a:schemeClr val="tx1"/>
                </a:solidFill>
                <a:latin typeface="Arial" pitchFamily="34" charset="0"/>
              </a:defRPr>
            </a:lvl5pPr>
            <a:lvl6pPr marL="2514600" indent="-228600" defTabSz="931863" eaLnBrk="0" fontAlgn="base" hangingPunct="0">
              <a:spcBef>
                <a:spcPct val="30000"/>
              </a:spcBef>
              <a:spcAft>
                <a:spcPct val="0"/>
              </a:spcAft>
              <a:defRPr sz="1200">
                <a:solidFill>
                  <a:schemeClr val="tx1"/>
                </a:solidFill>
                <a:latin typeface="Arial" pitchFamily="34" charset="0"/>
              </a:defRPr>
            </a:lvl6pPr>
            <a:lvl7pPr marL="2971800" indent="-228600" defTabSz="931863" eaLnBrk="0" fontAlgn="base" hangingPunct="0">
              <a:spcBef>
                <a:spcPct val="30000"/>
              </a:spcBef>
              <a:spcAft>
                <a:spcPct val="0"/>
              </a:spcAft>
              <a:defRPr sz="1200">
                <a:solidFill>
                  <a:schemeClr val="tx1"/>
                </a:solidFill>
                <a:latin typeface="Arial" pitchFamily="34" charset="0"/>
              </a:defRPr>
            </a:lvl7pPr>
            <a:lvl8pPr marL="3429000" indent="-228600" defTabSz="931863" eaLnBrk="0" fontAlgn="base" hangingPunct="0">
              <a:spcBef>
                <a:spcPct val="30000"/>
              </a:spcBef>
              <a:spcAft>
                <a:spcPct val="0"/>
              </a:spcAft>
              <a:defRPr sz="1200">
                <a:solidFill>
                  <a:schemeClr val="tx1"/>
                </a:solidFill>
                <a:latin typeface="Arial" pitchFamily="34" charset="0"/>
              </a:defRPr>
            </a:lvl8pPr>
            <a:lvl9pPr marL="3886200" indent="-228600" defTabSz="931863"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79381088-9840-48C9-A929-CA79D13D6CDB}" type="slidenum">
              <a:rPr lang="en-US" altLang="en-US" smtClean="0"/>
              <a:pPr algn="r" eaLnBrk="1" hangingPunct="1">
                <a:spcBef>
                  <a:spcPct val="0"/>
                </a:spcBef>
              </a:pPr>
              <a:t>80</a:t>
            </a:fld>
            <a:endParaRPr lang="en-US" altLang="en-US" smtClean="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3" descr="DarkBlue102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8" name="Rectangle 2"/>
          <p:cNvSpPr>
            <a:spLocks noGrp="1" noChangeArrowheads="1"/>
          </p:cNvSpPr>
          <p:nvPr>
            <p:ph type="ctrTitle"/>
          </p:nvPr>
        </p:nvSpPr>
        <p:spPr>
          <a:xfrm>
            <a:off x="323850" y="1484313"/>
            <a:ext cx="8496300" cy="1368425"/>
          </a:xfrm>
        </p:spPr>
        <p:txBody>
          <a:bodyPr/>
          <a:lstStyle>
            <a:lvl1pPr>
              <a:defRPr/>
            </a:lvl1pPr>
          </a:lstStyle>
          <a:p>
            <a:r>
              <a:rPr lang="en-GB"/>
              <a:t>Click to edit Master title style</a:t>
            </a:r>
          </a:p>
        </p:txBody>
      </p:sp>
      <p:sp>
        <p:nvSpPr>
          <p:cNvPr id="4099" name="Rectangle 3"/>
          <p:cNvSpPr>
            <a:spLocks noGrp="1" noChangeArrowheads="1"/>
          </p:cNvSpPr>
          <p:nvPr>
            <p:ph type="subTitle" idx="1"/>
          </p:nvPr>
        </p:nvSpPr>
        <p:spPr>
          <a:xfrm>
            <a:off x="323850" y="3068638"/>
            <a:ext cx="8496300" cy="3097212"/>
          </a:xfrm>
        </p:spPr>
        <p:txBody>
          <a:bodyPr/>
          <a:lstStyle>
            <a:lvl1pPr marL="0" indent="0">
              <a:buFontTx/>
              <a:buNone/>
              <a:defRPr/>
            </a:lvl1pPr>
          </a:lstStyle>
          <a:p>
            <a:r>
              <a:rPr lang="en-GB"/>
              <a:t>Click to edit Master subtitle style</a:t>
            </a:r>
          </a:p>
        </p:txBody>
      </p:sp>
      <p:sp>
        <p:nvSpPr>
          <p:cNvPr id="5" name="Rectangle 9"/>
          <p:cNvSpPr>
            <a:spLocks noGrp="1" noChangeArrowheads="1"/>
          </p:cNvSpPr>
          <p:nvPr>
            <p:ph type="ftr" sz="quarter" idx="10"/>
          </p:nvPr>
        </p:nvSpPr>
        <p:spPr bwMode="auto">
          <a:xfrm>
            <a:off x="323850" y="6245225"/>
            <a:ext cx="8496300" cy="476250"/>
          </a:xfrm>
          <a:prstGeom prst="rect">
            <a:avLst/>
          </a:prstGeom>
          <a:ln>
            <a:miter lim="800000"/>
            <a:headEnd/>
            <a:tailEnd/>
          </a:ln>
        </p:spPr>
        <p:txBody>
          <a:bodyPr vert="horz" wrap="square" lIns="91440" tIns="45720" rIns="91440" bIns="45720" numCol="1" anchor="ctr" anchorCtr="0" compatLnSpc="1">
            <a:prstTxWarp prst="textNoShape">
              <a:avLst/>
            </a:prstTxWarp>
          </a:bodyPr>
          <a:lstStyle>
            <a:lvl1pPr>
              <a:defRPr sz="1400">
                <a:latin typeface="Arial" charset="0"/>
              </a:defRPr>
            </a:lvl1pPr>
          </a:lstStyle>
          <a:p>
            <a:pPr>
              <a:defRPr/>
            </a:pPr>
            <a:endParaRPr lang="en-US"/>
          </a:p>
        </p:txBody>
      </p:sp>
    </p:spTree>
    <p:extLst>
      <p:ext uri="{BB962C8B-B14F-4D97-AF65-F5344CB8AC3E}">
        <p14:creationId xmlns:p14="http://schemas.microsoft.com/office/powerpoint/2010/main" val="27454223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6"/>
          <p:cNvSpPr>
            <a:spLocks noGrp="1" noChangeArrowheads="1"/>
          </p:cNvSpPr>
          <p:nvPr>
            <p:ph type="sldNum" sz="quarter" idx="10"/>
          </p:nvPr>
        </p:nvSpPr>
        <p:spPr>
          <a:ln/>
        </p:spPr>
        <p:txBody>
          <a:bodyPr/>
          <a:lstStyle>
            <a:lvl1pPr>
              <a:defRPr/>
            </a:lvl1pPr>
          </a:lstStyle>
          <a:p>
            <a:pPr>
              <a:defRPr/>
            </a:pPr>
            <a:fld id="{D994FD16-0648-4A5E-87D0-763052061680}" type="slidenum">
              <a:rPr lang="en-GB"/>
              <a:pPr>
                <a:defRPr/>
              </a:pPr>
              <a:t>‹#›</a:t>
            </a:fld>
            <a:endParaRPr lang="en-GB"/>
          </a:p>
        </p:txBody>
      </p:sp>
    </p:spTree>
    <p:extLst>
      <p:ext uri="{BB962C8B-B14F-4D97-AF65-F5344CB8AC3E}">
        <p14:creationId xmlns:p14="http://schemas.microsoft.com/office/powerpoint/2010/main" val="29736793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97663" y="908050"/>
            <a:ext cx="2122487" cy="5257800"/>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330200" y="908050"/>
            <a:ext cx="6215063" cy="5257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6"/>
          <p:cNvSpPr>
            <a:spLocks noGrp="1" noChangeArrowheads="1"/>
          </p:cNvSpPr>
          <p:nvPr>
            <p:ph type="sldNum" sz="quarter" idx="10"/>
          </p:nvPr>
        </p:nvSpPr>
        <p:spPr>
          <a:ln/>
        </p:spPr>
        <p:txBody>
          <a:bodyPr/>
          <a:lstStyle>
            <a:lvl1pPr>
              <a:defRPr/>
            </a:lvl1pPr>
          </a:lstStyle>
          <a:p>
            <a:pPr>
              <a:defRPr/>
            </a:pPr>
            <a:fld id="{A1CEA617-9D0C-44FA-8B71-297365D60CEE}" type="slidenum">
              <a:rPr lang="en-GB"/>
              <a:pPr>
                <a:defRPr/>
              </a:pPr>
              <a:t>‹#›</a:t>
            </a:fld>
            <a:endParaRPr lang="en-GB"/>
          </a:p>
        </p:txBody>
      </p:sp>
    </p:spTree>
    <p:extLst>
      <p:ext uri="{BB962C8B-B14F-4D97-AF65-F5344CB8AC3E}">
        <p14:creationId xmlns:p14="http://schemas.microsoft.com/office/powerpoint/2010/main" val="41137753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330200" y="908050"/>
            <a:ext cx="8489950" cy="1296988"/>
          </a:xfrm>
        </p:spPr>
        <p:txBody>
          <a:bodyPr/>
          <a:lstStyle/>
          <a:p>
            <a:r>
              <a:rPr lang="en-US" smtClean="0"/>
              <a:t>Click to edit Master title style</a:t>
            </a:r>
            <a:endParaRPr lang="en-GB"/>
          </a:p>
        </p:txBody>
      </p:sp>
      <p:sp>
        <p:nvSpPr>
          <p:cNvPr id="3" name="Table Placeholder 2"/>
          <p:cNvSpPr>
            <a:spLocks noGrp="1"/>
          </p:cNvSpPr>
          <p:nvPr>
            <p:ph type="tbl" idx="1"/>
          </p:nvPr>
        </p:nvSpPr>
        <p:spPr>
          <a:xfrm>
            <a:off x="330200" y="2708275"/>
            <a:ext cx="8489950" cy="3457575"/>
          </a:xfrm>
        </p:spPr>
        <p:txBody>
          <a:bodyPr/>
          <a:lstStyle/>
          <a:p>
            <a:pPr lvl="0"/>
            <a:endParaRPr lang="en-GB" noProof="0" smtClean="0"/>
          </a:p>
        </p:txBody>
      </p:sp>
      <p:sp>
        <p:nvSpPr>
          <p:cNvPr id="4" name="Rectangle 6"/>
          <p:cNvSpPr>
            <a:spLocks noGrp="1" noChangeArrowheads="1"/>
          </p:cNvSpPr>
          <p:nvPr>
            <p:ph type="sldNum" sz="quarter" idx="10"/>
          </p:nvPr>
        </p:nvSpPr>
        <p:spPr>
          <a:ln/>
        </p:spPr>
        <p:txBody>
          <a:bodyPr/>
          <a:lstStyle>
            <a:lvl1pPr>
              <a:defRPr/>
            </a:lvl1pPr>
          </a:lstStyle>
          <a:p>
            <a:pPr>
              <a:defRPr/>
            </a:pPr>
            <a:fld id="{FBD10095-6E5B-43CF-99E9-8BAADA3CBDB8}" type="slidenum">
              <a:rPr lang="en-GB"/>
              <a:pPr>
                <a:defRPr/>
              </a:pPr>
              <a:t>‹#›</a:t>
            </a:fld>
            <a:endParaRPr lang="en-GB"/>
          </a:p>
        </p:txBody>
      </p:sp>
    </p:spTree>
    <p:extLst>
      <p:ext uri="{BB962C8B-B14F-4D97-AF65-F5344CB8AC3E}">
        <p14:creationId xmlns:p14="http://schemas.microsoft.com/office/powerpoint/2010/main" val="14969620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066800" y="304800"/>
            <a:ext cx="7772400" cy="1143000"/>
          </a:xfrm>
        </p:spPr>
        <p:txBody>
          <a:bodyPr/>
          <a:lstStyle/>
          <a:p>
            <a:r>
              <a:rPr lang="en-US" smtClean="0"/>
              <a:t>Click to edit Master title style</a:t>
            </a:r>
            <a:endParaRPr lang="en-GB"/>
          </a:p>
        </p:txBody>
      </p:sp>
      <p:sp>
        <p:nvSpPr>
          <p:cNvPr id="3" name="ClipArt Placeholder 2"/>
          <p:cNvSpPr>
            <a:spLocks noGrp="1"/>
          </p:cNvSpPr>
          <p:nvPr>
            <p:ph type="clipArt" sz="half" idx="1"/>
          </p:nvPr>
        </p:nvSpPr>
        <p:spPr>
          <a:xfrm>
            <a:off x="1066800" y="1676400"/>
            <a:ext cx="3810000" cy="4114800"/>
          </a:xfrm>
        </p:spPr>
        <p:txBody>
          <a:bodyPr/>
          <a:lstStyle/>
          <a:p>
            <a:pPr lvl="0"/>
            <a:endParaRPr lang="en-GB" noProof="0"/>
          </a:p>
        </p:txBody>
      </p:sp>
      <p:sp>
        <p:nvSpPr>
          <p:cNvPr id="4" name="Text Placeholder 3"/>
          <p:cNvSpPr>
            <a:spLocks noGrp="1"/>
          </p:cNvSpPr>
          <p:nvPr>
            <p:ph type="body" sz="half" idx="2"/>
          </p:nvPr>
        </p:nvSpPr>
        <p:spPr>
          <a:xfrm>
            <a:off x="5029200" y="16764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a:xfrm>
            <a:off x="10668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endParaRPr lang="en-GB" altLang="en-US"/>
          </a:p>
        </p:txBody>
      </p:sp>
      <p:sp>
        <p:nvSpPr>
          <p:cNvPr id="6" name="Footer Placeholder 5"/>
          <p:cNvSpPr>
            <a:spLocks noGrp="1"/>
          </p:cNvSpPr>
          <p:nvPr>
            <p:ph type="ftr" sz="quarter" idx="11"/>
          </p:nvPr>
        </p:nvSpPr>
        <p:spPr>
          <a:xfrm>
            <a:off x="3505200" y="6324600"/>
            <a:ext cx="28956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endParaRPr lang="en-GB" altLang="en-US"/>
          </a:p>
        </p:txBody>
      </p:sp>
      <p:sp>
        <p:nvSpPr>
          <p:cNvPr id="7" name="Slide Number Placeholder 6"/>
          <p:cNvSpPr>
            <a:spLocks noGrp="1"/>
          </p:cNvSpPr>
          <p:nvPr>
            <p:ph type="sldNum" sz="quarter" idx="12"/>
          </p:nvPr>
        </p:nvSpPr>
        <p:spPr>
          <a:xfrm>
            <a:off x="6934200" y="6324600"/>
            <a:ext cx="1905000" cy="457200"/>
          </a:xfrm>
        </p:spPr>
        <p:txBody>
          <a:bodyPr/>
          <a:lstStyle>
            <a:lvl1pPr>
              <a:defRPr/>
            </a:lvl1pPr>
          </a:lstStyle>
          <a:p>
            <a:pPr>
              <a:defRPr/>
            </a:pPr>
            <a:fld id="{DE1586D6-1487-4C8D-A6A8-254693797C6C}" type="slidenum">
              <a:rPr lang="en-GB" altLang="en-US"/>
              <a:pPr>
                <a:defRPr/>
              </a:pPr>
              <a:t>‹#›</a:t>
            </a:fld>
            <a:endParaRPr lang="en-GB" altLang="en-US"/>
          </a:p>
        </p:txBody>
      </p:sp>
    </p:spTree>
    <p:extLst>
      <p:ext uri="{BB962C8B-B14F-4D97-AF65-F5344CB8AC3E}">
        <p14:creationId xmlns:p14="http://schemas.microsoft.com/office/powerpoint/2010/main" val="6907283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6"/>
          <p:cNvSpPr>
            <a:spLocks noGrp="1" noChangeArrowheads="1"/>
          </p:cNvSpPr>
          <p:nvPr>
            <p:ph type="sldNum" sz="quarter" idx="10"/>
          </p:nvPr>
        </p:nvSpPr>
        <p:spPr>
          <a:ln/>
        </p:spPr>
        <p:txBody>
          <a:bodyPr/>
          <a:lstStyle>
            <a:lvl1pPr>
              <a:defRPr/>
            </a:lvl1pPr>
          </a:lstStyle>
          <a:p>
            <a:pPr>
              <a:defRPr/>
            </a:pPr>
            <a:fld id="{65D76BB8-3DBF-49CE-8F82-F9271180B4CD}" type="slidenum">
              <a:rPr lang="en-GB"/>
              <a:pPr>
                <a:defRPr/>
              </a:pPr>
              <a:t>‹#›</a:t>
            </a:fld>
            <a:endParaRPr lang="en-GB"/>
          </a:p>
        </p:txBody>
      </p:sp>
    </p:spTree>
    <p:extLst>
      <p:ext uri="{BB962C8B-B14F-4D97-AF65-F5344CB8AC3E}">
        <p14:creationId xmlns:p14="http://schemas.microsoft.com/office/powerpoint/2010/main" val="11664367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fld id="{EEB2BA32-1E73-427C-A6C2-99AF6897C4AF}" type="slidenum">
              <a:rPr lang="en-GB"/>
              <a:pPr>
                <a:defRPr/>
              </a:pPr>
              <a:t>‹#›</a:t>
            </a:fld>
            <a:endParaRPr lang="en-GB"/>
          </a:p>
        </p:txBody>
      </p:sp>
    </p:spTree>
    <p:extLst>
      <p:ext uri="{BB962C8B-B14F-4D97-AF65-F5344CB8AC3E}">
        <p14:creationId xmlns:p14="http://schemas.microsoft.com/office/powerpoint/2010/main" val="2860603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330200" y="2708275"/>
            <a:ext cx="4168775" cy="34575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51375" y="2708275"/>
            <a:ext cx="4168775" cy="34575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6"/>
          <p:cNvSpPr>
            <a:spLocks noGrp="1" noChangeArrowheads="1"/>
          </p:cNvSpPr>
          <p:nvPr>
            <p:ph type="sldNum" sz="quarter" idx="10"/>
          </p:nvPr>
        </p:nvSpPr>
        <p:spPr>
          <a:ln/>
        </p:spPr>
        <p:txBody>
          <a:bodyPr/>
          <a:lstStyle>
            <a:lvl1pPr>
              <a:defRPr/>
            </a:lvl1pPr>
          </a:lstStyle>
          <a:p>
            <a:pPr>
              <a:defRPr/>
            </a:pPr>
            <a:fld id="{5DAFF17E-1531-443D-9BF0-A19B65EF4BAC}" type="slidenum">
              <a:rPr lang="en-GB"/>
              <a:pPr>
                <a:defRPr/>
              </a:pPr>
              <a:t>‹#›</a:t>
            </a:fld>
            <a:endParaRPr lang="en-GB"/>
          </a:p>
        </p:txBody>
      </p:sp>
    </p:spTree>
    <p:extLst>
      <p:ext uri="{BB962C8B-B14F-4D97-AF65-F5344CB8AC3E}">
        <p14:creationId xmlns:p14="http://schemas.microsoft.com/office/powerpoint/2010/main" val="8200828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6"/>
          <p:cNvSpPr>
            <a:spLocks noGrp="1" noChangeArrowheads="1"/>
          </p:cNvSpPr>
          <p:nvPr>
            <p:ph type="sldNum" sz="quarter" idx="10"/>
          </p:nvPr>
        </p:nvSpPr>
        <p:spPr>
          <a:ln/>
        </p:spPr>
        <p:txBody>
          <a:bodyPr/>
          <a:lstStyle>
            <a:lvl1pPr>
              <a:defRPr/>
            </a:lvl1pPr>
          </a:lstStyle>
          <a:p>
            <a:pPr>
              <a:defRPr/>
            </a:pPr>
            <a:fld id="{147F0E49-ACF3-4715-AEA1-A8B617A1BB95}" type="slidenum">
              <a:rPr lang="en-GB"/>
              <a:pPr>
                <a:defRPr/>
              </a:pPr>
              <a:t>‹#›</a:t>
            </a:fld>
            <a:endParaRPr lang="en-GB"/>
          </a:p>
        </p:txBody>
      </p:sp>
    </p:spTree>
    <p:extLst>
      <p:ext uri="{BB962C8B-B14F-4D97-AF65-F5344CB8AC3E}">
        <p14:creationId xmlns:p14="http://schemas.microsoft.com/office/powerpoint/2010/main" val="22908001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6"/>
          <p:cNvSpPr>
            <a:spLocks noGrp="1" noChangeArrowheads="1"/>
          </p:cNvSpPr>
          <p:nvPr>
            <p:ph type="sldNum" sz="quarter" idx="10"/>
          </p:nvPr>
        </p:nvSpPr>
        <p:spPr>
          <a:ln/>
        </p:spPr>
        <p:txBody>
          <a:bodyPr/>
          <a:lstStyle>
            <a:lvl1pPr>
              <a:defRPr/>
            </a:lvl1pPr>
          </a:lstStyle>
          <a:p>
            <a:pPr>
              <a:defRPr/>
            </a:pPr>
            <a:fld id="{1B55A98C-F2BE-4E7B-8BA8-71AF37C7122F}" type="slidenum">
              <a:rPr lang="en-GB"/>
              <a:pPr>
                <a:defRPr/>
              </a:pPr>
              <a:t>‹#›</a:t>
            </a:fld>
            <a:endParaRPr lang="en-GB"/>
          </a:p>
        </p:txBody>
      </p:sp>
    </p:spTree>
    <p:extLst>
      <p:ext uri="{BB962C8B-B14F-4D97-AF65-F5344CB8AC3E}">
        <p14:creationId xmlns:p14="http://schemas.microsoft.com/office/powerpoint/2010/main" val="39039833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D83BEBEC-636C-4819-A4F9-6FD44EC2FF00}" type="slidenum">
              <a:rPr lang="en-GB"/>
              <a:pPr>
                <a:defRPr/>
              </a:pPr>
              <a:t>‹#›</a:t>
            </a:fld>
            <a:endParaRPr lang="en-GB"/>
          </a:p>
        </p:txBody>
      </p:sp>
    </p:spTree>
    <p:extLst>
      <p:ext uri="{BB962C8B-B14F-4D97-AF65-F5344CB8AC3E}">
        <p14:creationId xmlns:p14="http://schemas.microsoft.com/office/powerpoint/2010/main" val="12920294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57BA1D03-6364-4E0A-A432-4CB96EF5E34F}" type="slidenum">
              <a:rPr lang="en-GB"/>
              <a:pPr>
                <a:defRPr/>
              </a:pPr>
              <a:t>‹#›</a:t>
            </a:fld>
            <a:endParaRPr lang="en-GB"/>
          </a:p>
        </p:txBody>
      </p:sp>
    </p:spTree>
    <p:extLst>
      <p:ext uri="{BB962C8B-B14F-4D97-AF65-F5344CB8AC3E}">
        <p14:creationId xmlns:p14="http://schemas.microsoft.com/office/powerpoint/2010/main" val="34024258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D00DCBDA-C1F0-44E1-8A3F-FBF6BB6C4520}" type="slidenum">
              <a:rPr lang="en-GB"/>
              <a:pPr>
                <a:defRPr/>
              </a:pPr>
              <a:t>‹#›</a:t>
            </a:fld>
            <a:endParaRPr lang="en-GB"/>
          </a:p>
        </p:txBody>
      </p:sp>
    </p:spTree>
    <p:extLst>
      <p:ext uri="{BB962C8B-B14F-4D97-AF65-F5344CB8AC3E}">
        <p14:creationId xmlns:p14="http://schemas.microsoft.com/office/powerpoint/2010/main" val="4178859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DAEBF2"/>
            </a:gs>
            <a:gs pos="100000">
              <a:schemeClr val="bg1"/>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30200" y="908050"/>
            <a:ext cx="8489950" cy="129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smtClean="0"/>
              <a:t>Click to edit Master title style</a:t>
            </a:r>
          </a:p>
        </p:txBody>
      </p:sp>
      <p:sp>
        <p:nvSpPr>
          <p:cNvPr id="1027" name="Rectangle 3"/>
          <p:cNvSpPr>
            <a:spLocks noGrp="1" noChangeArrowheads="1"/>
          </p:cNvSpPr>
          <p:nvPr>
            <p:ph type="body" idx="1"/>
          </p:nvPr>
        </p:nvSpPr>
        <p:spPr bwMode="auto">
          <a:xfrm>
            <a:off x="330200" y="2708275"/>
            <a:ext cx="8489950" cy="345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smtClean="0"/>
              <a:t>Click to edit Master text styles</a:t>
            </a:r>
          </a:p>
          <a:p>
            <a:pPr lvl="1"/>
            <a:r>
              <a:rPr lang="en-GB" altLang="en-US" smtClean="0"/>
              <a:t>Second level</a:t>
            </a:r>
          </a:p>
          <a:p>
            <a:pPr lvl="2"/>
            <a:r>
              <a:rPr lang="en-GB" altLang="en-US" smtClean="0"/>
              <a:t>Third level</a:t>
            </a:r>
          </a:p>
        </p:txBody>
      </p:sp>
      <p:sp>
        <p:nvSpPr>
          <p:cNvPr id="3078" name="Rectangle 6"/>
          <p:cNvSpPr>
            <a:spLocks noGrp="1" noChangeArrowheads="1"/>
          </p:cNvSpPr>
          <p:nvPr>
            <p:ph type="sldNum" sz="quarter" idx="4"/>
          </p:nvPr>
        </p:nvSpPr>
        <p:spPr bwMode="auto">
          <a:xfrm>
            <a:off x="7812088" y="6337300"/>
            <a:ext cx="1008062"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E8784AC8-A877-4CD6-B5A3-C0AFD1DE1DCE}" type="slidenum">
              <a:rPr lang="en-GB"/>
              <a:pPr>
                <a:defRPr/>
              </a:pPr>
              <a:t>‹#›</a:t>
            </a:fld>
            <a:endParaRPr lang="en-GB"/>
          </a:p>
        </p:txBody>
      </p:sp>
      <p:pic>
        <p:nvPicPr>
          <p:cNvPr id="1029" name="Picture 13" descr="DarkBlue1024"/>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0" y="0"/>
            <a:ext cx="914400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049" r:id="rId1"/>
    <p:sldLayoutId id="2147484038" r:id="rId2"/>
    <p:sldLayoutId id="2147484039" r:id="rId3"/>
    <p:sldLayoutId id="2147484040" r:id="rId4"/>
    <p:sldLayoutId id="2147484041" r:id="rId5"/>
    <p:sldLayoutId id="2147484042" r:id="rId6"/>
    <p:sldLayoutId id="2147484043" r:id="rId7"/>
    <p:sldLayoutId id="2147484044" r:id="rId8"/>
    <p:sldLayoutId id="2147484045" r:id="rId9"/>
    <p:sldLayoutId id="2147484046" r:id="rId10"/>
    <p:sldLayoutId id="2147484047" r:id="rId11"/>
    <p:sldLayoutId id="2147484048" r:id="rId12"/>
    <p:sldLayoutId id="2147484050" r:id="rId13"/>
  </p:sldLayoutIdLst>
  <p:txStyles>
    <p:titleStyle>
      <a:lvl1pPr algn="l" rtl="0" eaLnBrk="0" fontAlgn="base" hangingPunct="0">
        <a:spcBef>
          <a:spcPct val="0"/>
        </a:spcBef>
        <a:spcAft>
          <a:spcPct val="0"/>
        </a:spcAft>
        <a:defRPr sz="3000" b="1">
          <a:solidFill>
            <a:schemeClr val="tx2"/>
          </a:solidFill>
          <a:latin typeface="+mj-lt"/>
          <a:ea typeface="+mj-ea"/>
          <a:cs typeface="+mj-cs"/>
        </a:defRPr>
      </a:lvl1pPr>
      <a:lvl2pPr algn="l" rtl="0" eaLnBrk="0" fontAlgn="base" hangingPunct="0">
        <a:spcBef>
          <a:spcPct val="0"/>
        </a:spcBef>
        <a:spcAft>
          <a:spcPct val="0"/>
        </a:spcAft>
        <a:defRPr sz="3000" b="1">
          <a:solidFill>
            <a:schemeClr val="tx2"/>
          </a:solidFill>
          <a:latin typeface="Arial" charset="0"/>
        </a:defRPr>
      </a:lvl2pPr>
      <a:lvl3pPr algn="l" rtl="0" eaLnBrk="0" fontAlgn="base" hangingPunct="0">
        <a:spcBef>
          <a:spcPct val="0"/>
        </a:spcBef>
        <a:spcAft>
          <a:spcPct val="0"/>
        </a:spcAft>
        <a:defRPr sz="3000" b="1">
          <a:solidFill>
            <a:schemeClr val="tx2"/>
          </a:solidFill>
          <a:latin typeface="Arial" charset="0"/>
        </a:defRPr>
      </a:lvl3pPr>
      <a:lvl4pPr algn="l" rtl="0" eaLnBrk="0" fontAlgn="base" hangingPunct="0">
        <a:spcBef>
          <a:spcPct val="0"/>
        </a:spcBef>
        <a:spcAft>
          <a:spcPct val="0"/>
        </a:spcAft>
        <a:defRPr sz="3000" b="1">
          <a:solidFill>
            <a:schemeClr val="tx2"/>
          </a:solidFill>
          <a:latin typeface="Arial" charset="0"/>
        </a:defRPr>
      </a:lvl4pPr>
      <a:lvl5pPr algn="l" rtl="0" eaLnBrk="0" fontAlgn="base" hangingPunct="0">
        <a:spcBef>
          <a:spcPct val="0"/>
        </a:spcBef>
        <a:spcAft>
          <a:spcPct val="0"/>
        </a:spcAft>
        <a:defRPr sz="3000" b="1">
          <a:solidFill>
            <a:schemeClr val="tx2"/>
          </a:solidFill>
          <a:latin typeface="Arial" charset="0"/>
        </a:defRPr>
      </a:lvl5pPr>
      <a:lvl6pPr marL="457200" algn="l" rtl="0" fontAlgn="base">
        <a:spcBef>
          <a:spcPct val="0"/>
        </a:spcBef>
        <a:spcAft>
          <a:spcPct val="0"/>
        </a:spcAft>
        <a:defRPr sz="3000" b="1">
          <a:solidFill>
            <a:schemeClr val="tx2"/>
          </a:solidFill>
          <a:latin typeface="Arial" charset="0"/>
        </a:defRPr>
      </a:lvl6pPr>
      <a:lvl7pPr marL="914400" algn="l" rtl="0" fontAlgn="base">
        <a:spcBef>
          <a:spcPct val="0"/>
        </a:spcBef>
        <a:spcAft>
          <a:spcPct val="0"/>
        </a:spcAft>
        <a:defRPr sz="3000" b="1">
          <a:solidFill>
            <a:schemeClr val="tx2"/>
          </a:solidFill>
          <a:latin typeface="Arial" charset="0"/>
        </a:defRPr>
      </a:lvl7pPr>
      <a:lvl8pPr marL="1371600" algn="l" rtl="0" fontAlgn="base">
        <a:spcBef>
          <a:spcPct val="0"/>
        </a:spcBef>
        <a:spcAft>
          <a:spcPct val="0"/>
        </a:spcAft>
        <a:defRPr sz="3000" b="1">
          <a:solidFill>
            <a:schemeClr val="tx2"/>
          </a:solidFill>
          <a:latin typeface="Arial" charset="0"/>
        </a:defRPr>
      </a:lvl8pPr>
      <a:lvl9pPr marL="1828800" algn="l" rtl="0" fontAlgn="base">
        <a:spcBef>
          <a:spcPct val="0"/>
        </a:spcBef>
        <a:spcAft>
          <a:spcPct val="0"/>
        </a:spcAft>
        <a:defRPr sz="30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hyperlink" Target="http://www.guardian.co.uk/healthcare-network/2012/jan/06/1%20http:/www.guardian.co.uk/healthcare-network/2011/dec/07/telehealth-funded-life-sciences-strategy?INTCMP=" TargetMode="Externa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oleObject" Target="../embeddings/oleObject1.bin"/><Relationship Id="rId7" Type="http://schemas.openxmlformats.org/officeDocument/2006/relationships/image" Target="../media/image9.jpeg"/><Relationship Id="rId2" Type="http://schemas.openxmlformats.org/officeDocument/2006/relationships/slideLayout" Target="../slideLayouts/slideLayout13.xml"/><Relationship Id="rId1" Type="http://schemas.openxmlformats.org/officeDocument/2006/relationships/vmlDrawing" Target="../drawings/vmlDrawing1.v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6.png"/><Relationship Id="rId9" Type="http://schemas.openxmlformats.org/officeDocument/2006/relationships/image" Target="../media/image11.jpeg"/></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9.jpeg"/></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 Id="rId5" Type="http://schemas.openxmlformats.org/officeDocument/2006/relationships/image" Target="../media/image32.jpeg"/><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png"/><Relationship Id="rId1" Type="http://schemas.openxmlformats.org/officeDocument/2006/relationships/slideLayout" Target="../slideLayouts/slideLayout2.xml"/><Relationship Id="rId5" Type="http://schemas.openxmlformats.org/officeDocument/2006/relationships/image" Target="../media/image47.jpeg"/><Relationship Id="rId4" Type="http://schemas.openxmlformats.org/officeDocument/2006/relationships/image" Target="../media/image46.jpeg"/></Relationships>
</file>

<file path=ppt/slides/_rels/slide33.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8.jpeg"/></Relationships>
</file>

<file path=ppt/slides/_rels/slide4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7.jpeg"/><Relationship Id="rId1" Type="http://schemas.openxmlformats.org/officeDocument/2006/relationships/slideLayout" Target="../slideLayouts/slideLayout2.xml"/><Relationship Id="rId4" Type="http://schemas.openxmlformats.org/officeDocument/2006/relationships/image" Target="../media/image60.jpeg"/></Relationships>
</file>

<file path=ppt/slides/_rels/slide4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7.jpeg"/><Relationship Id="rId1" Type="http://schemas.openxmlformats.org/officeDocument/2006/relationships/slideLayout" Target="../slideLayouts/slideLayout7.xml"/><Relationship Id="rId4" Type="http://schemas.openxmlformats.org/officeDocument/2006/relationships/image" Target="../media/image60.jpeg"/></Relationships>
</file>

<file path=ppt/slides/_rels/slide4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7.jpeg"/><Relationship Id="rId1" Type="http://schemas.openxmlformats.org/officeDocument/2006/relationships/slideLayout" Target="../slideLayouts/slideLayout7.xml"/><Relationship Id="rId4" Type="http://schemas.openxmlformats.org/officeDocument/2006/relationships/image" Target="../media/image60.jpeg"/></Relationships>
</file>

<file path=ppt/slides/_rels/slide4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57.jpeg"/><Relationship Id="rId1" Type="http://schemas.openxmlformats.org/officeDocument/2006/relationships/slideLayout" Target="../slideLayouts/slideLayout2.xml"/><Relationship Id="rId4" Type="http://schemas.openxmlformats.org/officeDocument/2006/relationships/image" Target="../media/image62.jpeg"/></Relationships>
</file>

<file path=ppt/slides/_rels/slide4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57.jpeg"/><Relationship Id="rId1" Type="http://schemas.openxmlformats.org/officeDocument/2006/relationships/slideLayout" Target="../slideLayouts/slideLayout2.xml"/><Relationship Id="rId4" Type="http://schemas.openxmlformats.org/officeDocument/2006/relationships/image" Target="../media/image62.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http://www.downyourdrink.org.uk/" TargetMode="External"/><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6.jpeg"/><Relationship Id="rId7" Type="http://schemas.openxmlformats.org/officeDocument/2006/relationships/image" Target="../media/image80.png"/><Relationship Id="rId2" Type="http://schemas.openxmlformats.org/officeDocument/2006/relationships/image" Target="../media/image75.png"/><Relationship Id="rId1" Type="http://schemas.openxmlformats.org/officeDocument/2006/relationships/slideLayout" Target="../slideLayouts/slideLayout7.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jpeg"/></Relationships>
</file>

<file path=ppt/slides/_rels/slide65.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hyperlink" Target="http://www.itatvb..it/" TargetMode="Externa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hyperlink" Target="http://www.tvb.org.it/" TargetMode="External"/><Relationship Id="rId1" Type="http://schemas.openxmlformats.org/officeDocument/2006/relationships/slideLayout" Target="../slideLayouts/slideLayout2.xml"/><Relationship Id="rId4" Type="http://schemas.openxmlformats.org/officeDocument/2006/relationships/image" Target="../media/image58.jpeg"/></Relationships>
</file>

<file path=ppt/slides/_rels/slide69.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8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7.jpeg"/><Relationship Id="rId1" Type="http://schemas.openxmlformats.org/officeDocument/2006/relationships/slideLayout" Target="../slideLayouts/slideLayout1.xml"/><Relationship Id="rId4" Type="http://schemas.openxmlformats.org/officeDocument/2006/relationships/image" Target="../media/image60.jpeg"/></Relationships>
</file>

<file path=ppt/slides/_rels/slide8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7.jpeg"/><Relationship Id="rId1" Type="http://schemas.openxmlformats.org/officeDocument/2006/relationships/slideLayout" Target="../slideLayouts/slideLayout7.xml"/><Relationship Id="rId6" Type="http://schemas.openxmlformats.org/officeDocument/2006/relationships/image" Target="../media/image95.emf"/><Relationship Id="rId5" Type="http://schemas.openxmlformats.org/officeDocument/2006/relationships/image" Target="../media/image94.jpeg"/><Relationship Id="rId4" Type="http://schemas.openxmlformats.org/officeDocument/2006/relationships/image" Target="../media/image60.jpeg"/></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90.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611188" y="1371600"/>
            <a:ext cx="7921625" cy="1368425"/>
          </a:xfrm>
        </p:spPr>
        <p:txBody>
          <a:bodyPr/>
          <a:lstStyle/>
          <a:p>
            <a:r>
              <a:rPr lang="en-GB" altLang="en-US" sz="4000" b="0" smtClean="0"/>
              <a:t>What can digital technologies add to screening and brief intervention for alcohol use in healthcare settings?</a:t>
            </a:r>
            <a:r>
              <a:rPr lang="en-GB" altLang="en-US" sz="4400" smtClean="0"/>
              <a:t/>
            </a:r>
            <a:br>
              <a:rPr lang="en-GB" altLang="en-US" sz="4400" smtClean="0"/>
            </a:br>
            <a:r>
              <a:rPr lang="en-GB" altLang="en-US" sz="3600" b="0" smtClean="0"/>
              <a:t/>
            </a:r>
            <a:br>
              <a:rPr lang="en-GB" altLang="en-US" sz="3600" b="0" smtClean="0"/>
            </a:br>
            <a:r>
              <a:rPr lang="en-GB" altLang="en-US" sz="1800" b="0" smtClean="0"/>
              <a:t/>
            </a:r>
            <a:br>
              <a:rPr lang="en-GB" altLang="en-US" sz="1800" b="0" smtClean="0"/>
            </a:br>
            <a:r>
              <a:rPr lang="en-GB" altLang="en-US" sz="1800" b="0" smtClean="0"/>
              <a:t/>
            </a:r>
            <a:br>
              <a:rPr lang="en-GB" altLang="en-US" sz="1800" b="0" smtClean="0"/>
            </a:br>
            <a:endParaRPr lang="en-GB" altLang="en-US" sz="1800" b="0" smtClean="0"/>
          </a:p>
        </p:txBody>
      </p:sp>
      <p:sp>
        <p:nvSpPr>
          <p:cNvPr id="4099" name="Rectangle 3"/>
          <p:cNvSpPr>
            <a:spLocks noGrp="1" noChangeArrowheads="1"/>
          </p:cNvSpPr>
          <p:nvPr>
            <p:ph type="subTitle" idx="1"/>
          </p:nvPr>
        </p:nvSpPr>
        <p:spPr>
          <a:xfrm>
            <a:off x="684213" y="4370388"/>
            <a:ext cx="7991475" cy="1219200"/>
          </a:xfrm>
        </p:spPr>
        <p:txBody>
          <a:bodyPr/>
          <a:lstStyle/>
          <a:p>
            <a:pPr algn="ctr">
              <a:lnSpc>
                <a:spcPct val="80000"/>
              </a:lnSpc>
            </a:pPr>
            <a:r>
              <a:rPr lang="en-GB" altLang="en-US" smtClean="0">
                <a:solidFill>
                  <a:schemeClr val="tx2"/>
                </a:solidFill>
              </a:rPr>
              <a:t>Paul Wallace</a:t>
            </a:r>
          </a:p>
          <a:p>
            <a:pPr algn="ctr">
              <a:lnSpc>
                <a:spcPct val="80000"/>
              </a:lnSpc>
            </a:pPr>
            <a:r>
              <a:rPr lang="en-GB" altLang="en-US" sz="2400" smtClean="0">
                <a:solidFill>
                  <a:schemeClr val="tx2"/>
                </a:solidFill>
              </a:rPr>
              <a:t>Primary Care Director, NIHR Clinical Research Networks</a:t>
            </a:r>
          </a:p>
          <a:p>
            <a:pPr algn="ctr">
              <a:lnSpc>
                <a:spcPct val="80000"/>
              </a:lnSpc>
            </a:pPr>
            <a:r>
              <a:rPr lang="en-GB" altLang="en-US" sz="2400" smtClean="0">
                <a:solidFill>
                  <a:schemeClr val="tx2"/>
                </a:solidFill>
              </a:rPr>
              <a:t>Professor Primary Health Care (emeritus)</a:t>
            </a:r>
          </a:p>
          <a:p>
            <a:pPr algn="ctr">
              <a:lnSpc>
                <a:spcPct val="80000"/>
              </a:lnSpc>
            </a:pPr>
            <a:r>
              <a:rPr lang="en-GB" altLang="en-US" sz="2400" smtClean="0">
                <a:solidFill>
                  <a:schemeClr val="tx2"/>
                </a:solidFill>
              </a:rPr>
              <a:t>General Practitioner (retired)</a:t>
            </a:r>
          </a:p>
          <a:p>
            <a:pPr algn="ctr">
              <a:lnSpc>
                <a:spcPct val="80000"/>
              </a:lnSpc>
            </a:pPr>
            <a:r>
              <a:rPr lang="en-GB" altLang="en-US" sz="2400" smtClean="0">
                <a:solidFill>
                  <a:schemeClr val="tx2"/>
                </a:solidFill>
              </a:rPr>
              <a:t>   </a:t>
            </a:r>
          </a:p>
        </p:txBody>
      </p:sp>
      <p:sp>
        <p:nvSpPr>
          <p:cNvPr id="4100" name="Text Box 5"/>
          <p:cNvSpPr txBox="1">
            <a:spLocks noChangeArrowheads="1"/>
          </p:cNvSpPr>
          <p:nvPr/>
        </p:nvSpPr>
        <p:spPr bwMode="auto">
          <a:xfrm>
            <a:off x="898525" y="5653088"/>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spcBef>
                <a:spcPct val="20000"/>
              </a:spcBef>
              <a:buChar char="•"/>
              <a:defRPr sz="2800">
                <a:solidFill>
                  <a:schemeClr val="tx1"/>
                </a:solidFill>
                <a:latin typeface="Arial" pitchFamily="34" charset="0"/>
              </a:defRPr>
            </a:lvl1pPr>
            <a:lvl2pPr marL="742950" indent="-285750" algn="l" eaLnBrk="0" hangingPunct="0">
              <a:spcBef>
                <a:spcPct val="20000"/>
              </a:spcBef>
              <a:buChar char="–"/>
              <a:defRPr sz="2400">
                <a:solidFill>
                  <a:schemeClr val="tx1"/>
                </a:solidFill>
                <a:latin typeface="Arial" pitchFamily="34" charset="0"/>
              </a:defRPr>
            </a:lvl2pPr>
            <a:lvl3pPr marL="1143000" indent="-228600" algn="l" eaLnBrk="0" hangingPunct="0">
              <a:spcBef>
                <a:spcPct val="20000"/>
              </a:spcBef>
              <a:buChar char="•"/>
              <a:defRPr sz="20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endParaRPr lang="fr-FR" altLang="en-US" sz="1800"/>
          </a:p>
        </p:txBody>
      </p:sp>
      <p:sp>
        <p:nvSpPr>
          <p:cNvPr id="4101" name="Text Box 6"/>
          <p:cNvSpPr txBox="1">
            <a:spLocks noChangeArrowheads="1"/>
          </p:cNvSpPr>
          <p:nvPr/>
        </p:nvSpPr>
        <p:spPr bwMode="auto">
          <a:xfrm>
            <a:off x="898525" y="6491288"/>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spcBef>
                <a:spcPct val="20000"/>
              </a:spcBef>
              <a:buChar char="•"/>
              <a:defRPr sz="2800">
                <a:solidFill>
                  <a:schemeClr val="tx1"/>
                </a:solidFill>
                <a:latin typeface="Arial" pitchFamily="34" charset="0"/>
              </a:defRPr>
            </a:lvl1pPr>
            <a:lvl2pPr marL="742950" indent="-285750" algn="l" eaLnBrk="0" hangingPunct="0">
              <a:spcBef>
                <a:spcPct val="20000"/>
              </a:spcBef>
              <a:buChar char="–"/>
              <a:defRPr sz="2400">
                <a:solidFill>
                  <a:schemeClr val="tx1"/>
                </a:solidFill>
                <a:latin typeface="Arial" pitchFamily="34" charset="0"/>
              </a:defRPr>
            </a:lvl2pPr>
            <a:lvl3pPr marL="1143000" indent="-228600" algn="l" eaLnBrk="0" hangingPunct="0">
              <a:spcBef>
                <a:spcPct val="20000"/>
              </a:spcBef>
              <a:buChar char="•"/>
              <a:defRPr sz="20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endParaRPr lang="fr-FR" altLang="en-US" sz="1800"/>
          </a:p>
        </p:txBody>
      </p:sp>
      <p:sp>
        <p:nvSpPr>
          <p:cNvPr id="4102" name="Text Box 10"/>
          <p:cNvSpPr txBox="1">
            <a:spLocks noChangeArrowheads="1"/>
          </p:cNvSpPr>
          <p:nvPr/>
        </p:nvSpPr>
        <p:spPr bwMode="auto">
          <a:xfrm>
            <a:off x="2651125" y="5500688"/>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spcBef>
                <a:spcPct val="20000"/>
              </a:spcBef>
              <a:buChar char="•"/>
              <a:defRPr sz="2800">
                <a:solidFill>
                  <a:schemeClr val="tx1"/>
                </a:solidFill>
                <a:latin typeface="Arial" pitchFamily="34" charset="0"/>
              </a:defRPr>
            </a:lvl1pPr>
            <a:lvl2pPr marL="742950" indent="-285750" algn="l" eaLnBrk="0" hangingPunct="0">
              <a:spcBef>
                <a:spcPct val="20000"/>
              </a:spcBef>
              <a:buChar char="–"/>
              <a:defRPr sz="2400">
                <a:solidFill>
                  <a:schemeClr val="tx1"/>
                </a:solidFill>
                <a:latin typeface="Arial" pitchFamily="34" charset="0"/>
              </a:defRPr>
            </a:lvl2pPr>
            <a:lvl3pPr marL="1143000" indent="-228600" algn="l" eaLnBrk="0" hangingPunct="0">
              <a:spcBef>
                <a:spcPct val="20000"/>
              </a:spcBef>
              <a:buChar char="•"/>
              <a:defRPr sz="20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endParaRPr lang="fr-FR" altLang="en-US" sz="1800"/>
          </a:p>
        </p:txBody>
      </p:sp>
      <p:sp>
        <p:nvSpPr>
          <p:cNvPr id="4103" name="Text Box 12"/>
          <p:cNvSpPr txBox="1">
            <a:spLocks noChangeArrowheads="1"/>
          </p:cNvSpPr>
          <p:nvPr/>
        </p:nvSpPr>
        <p:spPr bwMode="auto">
          <a:xfrm>
            <a:off x="3108325" y="5805488"/>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spcBef>
                <a:spcPct val="20000"/>
              </a:spcBef>
              <a:buChar char="•"/>
              <a:defRPr sz="2800">
                <a:solidFill>
                  <a:schemeClr val="tx1"/>
                </a:solidFill>
                <a:latin typeface="Arial" pitchFamily="34" charset="0"/>
              </a:defRPr>
            </a:lvl1pPr>
            <a:lvl2pPr marL="742950" indent="-285750" algn="l" eaLnBrk="0" hangingPunct="0">
              <a:spcBef>
                <a:spcPct val="20000"/>
              </a:spcBef>
              <a:buChar char="–"/>
              <a:defRPr sz="2400">
                <a:solidFill>
                  <a:schemeClr val="tx1"/>
                </a:solidFill>
                <a:latin typeface="Arial" pitchFamily="34" charset="0"/>
              </a:defRPr>
            </a:lvl2pPr>
            <a:lvl3pPr marL="1143000" indent="-228600" algn="l" eaLnBrk="0" hangingPunct="0">
              <a:spcBef>
                <a:spcPct val="20000"/>
              </a:spcBef>
              <a:buChar char="•"/>
              <a:defRPr sz="20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endParaRPr lang="fr-FR" altLang="en-US" sz="1800"/>
          </a:p>
        </p:txBody>
      </p:sp>
      <p:sp>
        <p:nvSpPr>
          <p:cNvPr id="19" name="Rectangle 18"/>
          <p:cNvSpPr/>
          <p:nvPr/>
        </p:nvSpPr>
        <p:spPr>
          <a:xfrm>
            <a:off x="1619250" y="333375"/>
            <a:ext cx="4572000" cy="646113"/>
          </a:xfrm>
          <a:prstGeom prst="rect">
            <a:avLst/>
          </a:prstGeom>
        </p:spPr>
        <p:txBody>
          <a:bodyPr>
            <a:spAutoFit/>
          </a:bodyPr>
          <a:lstStyle/>
          <a:p>
            <a:pPr>
              <a:defRPr/>
            </a:pPr>
            <a:r>
              <a:rPr lang="en-US" dirty="0">
                <a:solidFill>
                  <a:schemeClr val="accent3"/>
                </a:solidFill>
                <a:latin typeface="Arial" charset="0"/>
              </a:rPr>
              <a:t>Presentation to NDARC, </a:t>
            </a:r>
            <a:r>
              <a:rPr lang="en-US" dirty="0" smtClean="0">
                <a:solidFill>
                  <a:schemeClr val="accent3"/>
                </a:solidFill>
                <a:latin typeface="Arial" charset="0"/>
              </a:rPr>
              <a:t>Sydney </a:t>
            </a:r>
            <a:endParaRPr lang="en-US" dirty="0">
              <a:solidFill>
                <a:schemeClr val="accent3"/>
              </a:solidFill>
              <a:latin typeface="Arial" charset="0"/>
            </a:endParaRPr>
          </a:p>
          <a:p>
            <a:pPr>
              <a:defRPr/>
            </a:pPr>
            <a:r>
              <a:rPr lang="en-US" dirty="0">
                <a:solidFill>
                  <a:schemeClr val="accent3"/>
                </a:solidFill>
                <a:latin typeface="Arial" charset="0"/>
              </a:rPr>
              <a:t>Thursday  20</a:t>
            </a:r>
            <a:r>
              <a:rPr lang="en-US" baseline="30000" dirty="0">
                <a:solidFill>
                  <a:schemeClr val="accent3"/>
                </a:solidFill>
                <a:latin typeface="Arial" charset="0"/>
              </a:rPr>
              <a:t>th</a:t>
            </a:r>
            <a:r>
              <a:rPr lang="en-US" dirty="0">
                <a:solidFill>
                  <a:schemeClr val="accent3"/>
                </a:solidFill>
                <a:latin typeface="Arial" charset="0"/>
              </a:rPr>
              <a:t> March 2014</a:t>
            </a:r>
          </a:p>
        </p:txBody>
      </p:sp>
      <p:pic>
        <p:nvPicPr>
          <p:cNvPr id="4105" name="Picture 9" descr="C:\Users\CRNCC-Paul\Pictures\work\logo_nih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70738" y="5949950"/>
            <a:ext cx="1973262"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6" name="Picture 11" descr="http://www.hampsteadgrouppractice.nhs.uk/website/F83017/files/hgp-title.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25" y="6070600"/>
            <a:ext cx="2736850"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7" name="Picture 12" descr="C:\Users\CRNCC-Paul\Pictures\work\UCL logo 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08400" y="5949950"/>
            <a:ext cx="20193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r>
              <a:rPr lang="en-GB" altLang="en-US" sz="3600" b="0" smtClean="0"/>
              <a:t>Electronic care records (ECRs)</a:t>
            </a:r>
          </a:p>
        </p:txBody>
      </p:sp>
      <p:sp>
        <p:nvSpPr>
          <p:cNvPr id="13315" name="Content Placeholder 2"/>
          <p:cNvSpPr>
            <a:spLocks noGrp="1"/>
          </p:cNvSpPr>
          <p:nvPr>
            <p:ph idx="1"/>
          </p:nvPr>
        </p:nvSpPr>
        <p:spPr>
          <a:xfrm>
            <a:off x="330200" y="2419350"/>
            <a:ext cx="5970588" cy="3457575"/>
          </a:xfrm>
        </p:spPr>
        <p:txBody>
          <a:bodyPr/>
          <a:lstStyle/>
          <a:p>
            <a:r>
              <a:rPr lang="en-GB" altLang="en-US" smtClean="0"/>
              <a:t>Increasingly common in healthcare</a:t>
            </a:r>
          </a:p>
          <a:p>
            <a:r>
              <a:rPr lang="en-GB" altLang="en-US" smtClean="0"/>
              <a:t>Virtually universal in UK general practice</a:t>
            </a:r>
          </a:p>
          <a:p>
            <a:r>
              <a:rPr lang="en-GB" altLang="en-US" smtClean="0"/>
              <a:t>Increasing use of coded information</a:t>
            </a:r>
          </a:p>
          <a:p>
            <a:r>
              <a:rPr lang="en-GB" altLang="en-US" smtClean="0"/>
              <a:t>Inter-operability </a:t>
            </a:r>
          </a:p>
        </p:txBody>
      </p:sp>
      <p:pic>
        <p:nvPicPr>
          <p:cNvPr id="13316" name="Picture 3" descr="C:\Users\CRNCC-Paul\Pictures\work\EHR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84888" y="4508500"/>
            <a:ext cx="2619375"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4888" y="2276475"/>
            <a:ext cx="2659062" cy="187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mobile phone showing text a mess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59563" y="4581525"/>
            <a:ext cx="2268537" cy="190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Title 1"/>
          <p:cNvSpPr>
            <a:spLocks noGrp="1"/>
          </p:cNvSpPr>
          <p:nvPr>
            <p:ph type="title"/>
          </p:nvPr>
        </p:nvSpPr>
        <p:spPr>
          <a:xfrm>
            <a:off x="330200" y="836613"/>
            <a:ext cx="8489950" cy="1296987"/>
          </a:xfrm>
        </p:spPr>
        <p:txBody>
          <a:bodyPr/>
          <a:lstStyle/>
          <a:p>
            <a:r>
              <a:rPr lang="en-GB" altLang="en-US" sz="3600" b="0" smtClean="0"/>
              <a:t>Applications of digital technologies</a:t>
            </a:r>
            <a:br>
              <a:rPr lang="en-GB" altLang="en-US" sz="3600" b="0" smtClean="0"/>
            </a:br>
            <a:r>
              <a:rPr lang="en-GB" altLang="en-US" sz="3600" b="0" smtClean="0"/>
              <a:t>in health care</a:t>
            </a:r>
          </a:p>
        </p:txBody>
      </p:sp>
      <p:sp>
        <p:nvSpPr>
          <p:cNvPr id="14340" name="Content Placeholder 2"/>
          <p:cNvSpPr>
            <a:spLocks noGrp="1"/>
          </p:cNvSpPr>
          <p:nvPr>
            <p:ph idx="1"/>
          </p:nvPr>
        </p:nvSpPr>
        <p:spPr>
          <a:xfrm>
            <a:off x="330200" y="2349500"/>
            <a:ext cx="8489950" cy="3457575"/>
          </a:xfrm>
        </p:spPr>
        <p:txBody>
          <a:bodyPr/>
          <a:lstStyle/>
          <a:p>
            <a:pPr>
              <a:tabLst>
                <a:tab pos="457200" algn="l"/>
              </a:tabLst>
            </a:pPr>
            <a:r>
              <a:rPr lang="en-US" altLang="en-US" smtClean="0">
                <a:solidFill>
                  <a:schemeClr val="bg2"/>
                </a:solidFill>
                <a:ea typeface="Times New Roman" pitchFamily="18" charset="0"/>
                <a:cs typeface="Arial" pitchFamily="34" charset="0"/>
              </a:rPr>
              <a:t>Electronic care records (ECRs) </a:t>
            </a:r>
          </a:p>
          <a:p>
            <a:pPr>
              <a:tabLst>
                <a:tab pos="457200" algn="l"/>
              </a:tabLst>
            </a:pPr>
            <a:r>
              <a:rPr lang="en-US" altLang="en-US" smtClean="0">
                <a:ea typeface="Times New Roman" pitchFamily="18" charset="0"/>
                <a:cs typeface="Arial" pitchFamily="34" charset="0"/>
              </a:rPr>
              <a:t>Digitalised investigations </a:t>
            </a:r>
          </a:p>
          <a:p>
            <a:pPr lvl="1">
              <a:tabLst>
                <a:tab pos="457200" algn="l"/>
              </a:tabLst>
            </a:pPr>
            <a:r>
              <a:rPr lang="en-US" altLang="en-US" smtClean="0">
                <a:ea typeface="Times New Roman" pitchFamily="18" charset="0"/>
                <a:cs typeface="Arial" pitchFamily="34" charset="0"/>
              </a:rPr>
              <a:t>CT, MRI, PACS</a:t>
            </a:r>
          </a:p>
          <a:p>
            <a:pPr>
              <a:tabLst>
                <a:tab pos="457200" algn="l"/>
              </a:tabLst>
            </a:pPr>
            <a:r>
              <a:rPr lang="en-US" altLang="en-US" smtClean="0">
                <a:solidFill>
                  <a:schemeClr val="bg2"/>
                </a:solidFill>
                <a:ea typeface="Times New Roman" pitchFamily="18" charset="0"/>
                <a:cs typeface="Arial" pitchFamily="34" charset="0"/>
              </a:rPr>
              <a:t>Telemedicine and telecare</a:t>
            </a:r>
            <a:endParaRPr lang="en-GB" altLang="en-US" smtClean="0">
              <a:solidFill>
                <a:schemeClr val="bg2"/>
              </a:solidFill>
              <a:ea typeface="Times New Roman" pitchFamily="18" charset="0"/>
              <a:cs typeface="Arial" pitchFamily="34" charset="0"/>
            </a:endParaRPr>
          </a:p>
          <a:p>
            <a:pPr>
              <a:tabLst>
                <a:tab pos="457200" algn="l"/>
              </a:tabLst>
            </a:pPr>
            <a:r>
              <a:rPr lang="en-US" altLang="en-US" smtClean="0">
                <a:solidFill>
                  <a:schemeClr val="bg2"/>
                </a:solidFill>
                <a:ea typeface="Times New Roman" pitchFamily="18" charset="0"/>
                <a:cs typeface="Arial" pitchFamily="34" charset="0"/>
              </a:rPr>
              <a:t>Research using ECRs and </a:t>
            </a:r>
          </a:p>
          <a:p>
            <a:pPr>
              <a:buFontTx/>
              <a:buNone/>
              <a:tabLst>
                <a:tab pos="457200" algn="l"/>
              </a:tabLst>
            </a:pPr>
            <a:r>
              <a:rPr lang="en-US" altLang="en-US" smtClean="0">
                <a:solidFill>
                  <a:schemeClr val="bg2"/>
                </a:solidFill>
                <a:ea typeface="Times New Roman" pitchFamily="18" charset="0"/>
                <a:cs typeface="Arial" pitchFamily="34" charset="0"/>
              </a:rPr>
              <a:t>    databases</a:t>
            </a:r>
          </a:p>
          <a:p>
            <a:pPr>
              <a:tabLst>
                <a:tab pos="457200" algn="l"/>
              </a:tabLst>
            </a:pPr>
            <a:r>
              <a:rPr lang="en-US" altLang="en-US" smtClean="0">
                <a:solidFill>
                  <a:schemeClr val="bg2"/>
                </a:solidFill>
                <a:ea typeface="Times New Roman" pitchFamily="18" charset="0"/>
                <a:cs typeface="Arial" pitchFamily="34" charset="0"/>
              </a:rPr>
              <a:t>Internet and mobile technologies </a:t>
            </a:r>
          </a:p>
          <a:p>
            <a:pPr>
              <a:buFontTx/>
              <a:buNone/>
              <a:tabLst>
                <a:tab pos="457200" algn="l"/>
              </a:tabLst>
            </a:pPr>
            <a:r>
              <a:rPr lang="en-US" altLang="en-US" smtClean="0">
                <a:solidFill>
                  <a:schemeClr val="bg2"/>
                </a:solidFill>
                <a:ea typeface="Times New Roman" pitchFamily="18" charset="0"/>
                <a:cs typeface="Arial" pitchFamily="34" charset="0"/>
              </a:rPr>
              <a:t>   for patients</a:t>
            </a:r>
          </a:p>
          <a:p>
            <a:pPr>
              <a:buFontTx/>
              <a:buNone/>
              <a:tabLst>
                <a:tab pos="457200" algn="l"/>
              </a:tabLst>
            </a:pPr>
            <a:endParaRPr lang="en-US" altLang="en-US" smtClean="0">
              <a:ea typeface="Times New Roman" pitchFamily="18" charset="0"/>
              <a:cs typeface="Arial" pitchFamily="34" charset="0"/>
            </a:endParaRPr>
          </a:p>
          <a:p>
            <a:pPr>
              <a:tabLst>
                <a:tab pos="457200" algn="l"/>
              </a:tabLst>
            </a:pPr>
            <a:endParaRPr lang="en-GB" altLang="en-US" smtClean="0">
              <a:ea typeface="Times New Roman" pitchFamily="18" charset="0"/>
              <a:cs typeface="Arial" pitchFamily="34" charset="0"/>
            </a:endParaRPr>
          </a:p>
        </p:txBody>
      </p:sp>
      <p:pic>
        <p:nvPicPr>
          <p:cNvPr id="14341" name="Picture 2" descr="M:\My Pictures\Work images\digital healthcar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88125" y="1557338"/>
            <a:ext cx="2376488" cy="1328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6" descr="C:\Users\CRNCC-Paul\Pictures\work\dv2167013_MRI-SCAN_342x198.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66074" y="2903033"/>
            <a:ext cx="3372294" cy="1950839"/>
          </a:xfrm>
          <a:prstGeom prst="rect">
            <a:avLst/>
          </a:prstGeom>
          <a:noFill/>
          <a:ln w="9525">
            <a:solidFill>
              <a:srgbClr val="F98A45"/>
            </a:solidFill>
            <a:miter lim="800000"/>
            <a:headEnd/>
            <a:tailEnd/>
          </a:ln>
          <a:scene3d>
            <a:camera prst="isometricLeftDown"/>
            <a:lightRig rig="threePt" dir="t"/>
          </a:scene3d>
          <a:sp3d>
            <a:bevelT/>
          </a:sp3d>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330200" y="836613"/>
            <a:ext cx="8489950" cy="1296987"/>
          </a:xfrm>
        </p:spPr>
        <p:txBody>
          <a:bodyPr/>
          <a:lstStyle/>
          <a:p>
            <a:r>
              <a:rPr lang="en-GB" altLang="en-US" sz="3600" b="0" smtClean="0"/>
              <a:t>Applications of digital technologies</a:t>
            </a:r>
            <a:br>
              <a:rPr lang="en-GB" altLang="en-US" sz="3600" b="0" smtClean="0"/>
            </a:br>
            <a:r>
              <a:rPr lang="en-GB" altLang="en-US" sz="3600" b="0" smtClean="0"/>
              <a:t>in health care</a:t>
            </a:r>
          </a:p>
        </p:txBody>
      </p:sp>
      <p:sp>
        <p:nvSpPr>
          <p:cNvPr id="15363" name="Content Placeholder 2"/>
          <p:cNvSpPr>
            <a:spLocks noGrp="1"/>
          </p:cNvSpPr>
          <p:nvPr>
            <p:ph idx="1"/>
          </p:nvPr>
        </p:nvSpPr>
        <p:spPr>
          <a:xfrm>
            <a:off x="330200" y="2349500"/>
            <a:ext cx="8489950" cy="3457575"/>
          </a:xfrm>
        </p:spPr>
        <p:txBody>
          <a:bodyPr/>
          <a:lstStyle/>
          <a:p>
            <a:pPr>
              <a:tabLst>
                <a:tab pos="457200" algn="l"/>
              </a:tabLst>
            </a:pPr>
            <a:r>
              <a:rPr lang="en-US" altLang="en-US" smtClean="0">
                <a:solidFill>
                  <a:schemeClr val="bg2"/>
                </a:solidFill>
                <a:ea typeface="Times New Roman" pitchFamily="18" charset="0"/>
                <a:cs typeface="Arial" pitchFamily="34" charset="0"/>
              </a:rPr>
              <a:t>Electronic care records (ECRs) </a:t>
            </a:r>
          </a:p>
          <a:p>
            <a:pPr>
              <a:tabLst>
                <a:tab pos="457200" algn="l"/>
              </a:tabLst>
            </a:pPr>
            <a:r>
              <a:rPr lang="en-US" altLang="en-US" smtClean="0">
                <a:solidFill>
                  <a:schemeClr val="bg2"/>
                </a:solidFill>
                <a:ea typeface="Times New Roman" pitchFamily="18" charset="0"/>
                <a:cs typeface="Arial" pitchFamily="34" charset="0"/>
              </a:rPr>
              <a:t>Digitalised investigations </a:t>
            </a:r>
          </a:p>
          <a:p>
            <a:pPr lvl="1">
              <a:tabLst>
                <a:tab pos="457200" algn="l"/>
              </a:tabLst>
            </a:pPr>
            <a:r>
              <a:rPr lang="en-US" altLang="en-US" smtClean="0">
                <a:solidFill>
                  <a:schemeClr val="bg2"/>
                </a:solidFill>
                <a:ea typeface="Times New Roman" pitchFamily="18" charset="0"/>
                <a:cs typeface="Arial" pitchFamily="34" charset="0"/>
              </a:rPr>
              <a:t>CT, MRI, PACS</a:t>
            </a:r>
          </a:p>
          <a:p>
            <a:pPr>
              <a:tabLst>
                <a:tab pos="457200" algn="l"/>
              </a:tabLst>
            </a:pPr>
            <a:r>
              <a:rPr lang="en-US" altLang="en-US" smtClean="0">
                <a:ea typeface="Times New Roman" pitchFamily="18" charset="0"/>
                <a:cs typeface="Arial" pitchFamily="34" charset="0"/>
              </a:rPr>
              <a:t>Telemedicine and telecare</a:t>
            </a:r>
            <a:endParaRPr lang="en-GB" altLang="en-US" smtClean="0">
              <a:ea typeface="Times New Roman" pitchFamily="18" charset="0"/>
              <a:cs typeface="Arial" pitchFamily="34" charset="0"/>
            </a:endParaRPr>
          </a:p>
          <a:p>
            <a:pPr>
              <a:tabLst>
                <a:tab pos="457200" algn="l"/>
              </a:tabLst>
            </a:pPr>
            <a:r>
              <a:rPr lang="en-US" altLang="en-US" smtClean="0">
                <a:solidFill>
                  <a:schemeClr val="bg2"/>
                </a:solidFill>
                <a:ea typeface="Times New Roman" pitchFamily="18" charset="0"/>
                <a:cs typeface="Arial" pitchFamily="34" charset="0"/>
              </a:rPr>
              <a:t>Research using ECRs and </a:t>
            </a:r>
          </a:p>
          <a:p>
            <a:pPr>
              <a:buFontTx/>
              <a:buNone/>
              <a:tabLst>
                <a:tab pos="457200" algn="l"/>
              </a:tabLst>
            </a:pPr>
            <a:r>
              <a:rPr lang="en-US" altLang="en-US" smtClean="0">
                <a:solidFill>
                  <a:schemeClr val="bg2"/>
                </a:solidFill>
                <a:ea typeface="Times New Roman" pitchFamily="18" charset="0"/>
                <a:cs typeface="Arial" pitchFamily="34" charset="0"/>
              </a:rPr>
              <a:t>    databases</a:t>
            </a:r>
          </a:p>
          <a:p>
            <a:pPr>
              <a:tabLst>
                <a:tab pos="457200" algn="l"/>
              </a:tabLst>
            </a:pPr>
            <a:r>
              <a:rPr lang="en-US" altLang="en-US" smtClean="0">
                <a:solidFill>
                  <a:schemeClr val="bg2"/>
                </a:solidFill>
                <a:ea typeface="Times New Roman" pitchFamily="18" charset="0"/>
                <a:cs typeface="Arial" pitchFamily="34" charset="0"/>
              </a:rPr>
              <a:t>Internet and mobile technologies </a:t>
            </a:r>
          </a:p>
          <a:p>
            <a:pPr>
              <a:buFontTx/>
              <a:buNone/>
              <a:tabLst>
                <a:tab pos="457200" algn="l"/>
              </a:tabLst>
            </a:pPr>
            <a:r>
              <a:rPr lang="en-US" altLang="en-US" smtClean="0">
                <a:solidFill>
                  <a:schemeClr val="bg2"/>
                </a:solidFill>
                <a:ea typeface="Times New Roman" pitchFamily="18" charset="0"/>
                <a:cs typeface="Arial" pitchFamily="34" charset="0"/>
              </a:rPr>
              <a:t>   for patients</a:t>
            </a:r>
          </a:p>
          <a:p>
            <a:pPr>
              <a:buFontTx/>
              <a:buNone/>
              <a:tabLst>
                <a:tab pos="457200" algn="l"/>
              </a:tabLst>
            </a:pPr>
            <a:endParaRPr lang="en-US" altLang="en-US" smtClean="0">
              <a:ea typeface="Times New Roman" pitchFamily="18" charset="0"/>
              <a:cs typeface="Arial" pitchFamily="34" charset="0"/>
            </a:endParaRPr>
          </a:p>
          <a:p>
            <a:pPr>
              <a:tabLst>
                <a:tab pos="457200" algn="l"/>
              </a:tabLst>
            </a:pPr>
            <a:endParaRPr lang="en-GB" altLang="en-US" smtClean="0">
              <a:ea typeface="Times New Roman" pitchFamily="18" charset="0"/>
              <a:cs typeface="Arial" pitchFamily="34" charset="0"/>
            </a:endParaRPr>
          </a:p>
        </p:txBody>
      </p:sp>
      <p:pic>
        <p:nvPicPr>
          <p:cNvPr id="15364" name="Picture 2" descr="M:\My Pictures\Work images\digital healthcar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88125" y="1557338"/>
            <a:ext cx="2376488" cy="1328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Picture 6" descr="C:\Users\CRNCC-Paul\Pictures\work\dv2167013_MRI-SCAN_342x19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8125" y="2997200"/>
            <a:ext cx="2376488" cy="137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6" name="Picture 2" descr="mobile phone showing text a mess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59563" y="4581525"/>
            <a:ext cx="2268537" cy="190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7350"/>
            <a:ext cx="9642475" cy="7245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1484313"/>
            <a:ext cx="7762875"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Title 1"/>
          <p:cNvSpPr>
            <a:spLocks noGrp="1"/>
          </p:cNvSpPr>
          <p:nvPr>
            <p:ph type="title"/>
          </p:nvPr>
        </p:nvSpPr>
        <p:spPr>
          <a:xfrm>
            <a:off x="330200" y="765175"/>
            <a:ext cx="8489950" cy="1296988"/>
          </a:xfrm>
        </p:spPr>
        <p:txBody>
          <a:bodyPr/>
          <a:lstStyle/>
          <a:p>
            <a:r>
              <a:rPr lang="en-GB" altLang="en-US" sz="3600" b="0" smtClean="0"/>
              <a:t>Telemedicine and telecare</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ChangeArrowheads="1"/>
          </p:cNvSpPr>
          <p:nvPr/>
        </p:nvSpPr>
        <p:spPr bwMode="auto">
          <a:xfrm>
            <a:off x="395288" y="1498600"/>
            <a:ext cx="5148262" cy="464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lgn="l" eaLnBrk="0" hangingPunct="0">
              <a:spcBef>
                <a:spcPct val="20000"/>
              </a:spcBef>
              <a:buChar char="•"/>
              <a:defRPr sz="2800">
                <a:solidFill>
                  <a:schemeClr val="tx1"/>
                </a:solidFill>
                <a:latin typeface="Arial" pitchFamily="34" charset="0"/>
              </a:defRPr>
            </a:lvl1pPr>
            <a:lvl2pPr marL="742950" indent="-285750" algn="l" eaLnBrk="0" hangingPunct="0">
              <a:spcBef>
                <a:spcPct val="20000"/>
              </a:spcBef>
              <a:buChar char="–"/>
              <a:defRPr sz="2400">
                <a:solidFill>
                  <a:schemeClr val="tx1"/>
                </a:solidFill>
                <a:latin typeface="Arial" pitchFamily="34" charset="0"/>
              </a:defRPr>
            </a:lvl2pPr>
            <a:lvl3pPr marL="1143000" indent="-228600" algn="l" eaLnBrk="0" hangingPunct="0">
              <a:spcBef>
                <a:spcPct val="20000"/>
              </a:spcBef>
              <a:buChar char="•"/>
              <a:defRPr sz="20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FontTx/>
              <a:buNone/>
            </a:pPr>
            <a:r>
              <a:rPr lang="en-US" altLang="en-US" sz="4000" i="1">
                <a:latin typeface="Calibri" pitchFamily="34" charset="0"/>
                <a:cs typeface="Times New Roman" pitchFamily="18" charset="0"/>
              </a:rPr>
              <a:t>“More work needed on telehealth”</a:t>
            </a:r>
          </a:p>
          <a:p>
            <a:pPr algn="ctr">
              <a:spcBef>
                <a:spcPct val="0"/>
              </a:spcBef>
              <a:buFontTx/>
              <a:buNone/>
            </a:pPr>
            <a:r>
              <a:rPr lang="en-GB" altLang="en-US" sz="1800">
                <a:latin typeface="Calibri" pitchFamily="34" charset="0"/>
              </a:rPr>
              <a:t>The Whole System Demonstrators showed that, "if used correctly", telehealth reduced death rates by 45%, </a:t>
            </a:r>
            <a:r>
              <a:rPr lang="en-GB" altLang="en-US" sz="1800">
                <a:latin typeface="Calibri" pitchFamily="34" charset="0"/>
                <a:hlinkClick r:id="rId2"/>
              </a:rPr>
              <a:t>NHS resource usage by 15-20% and tariff costs by 8%</a:t>
            </a:r>
            <a:r>
              <a:rPr lang="en-GB" altLang="en-US" sz="1800">
                <a:latin typeface="Calibri" pitchFamily="34" charset="0"/>
              </a:rPr>
              <a:t>. With these striking results and the launch of the industry/NHS funded 3 Million Lives campaign, telehealth is steaming out of its backwater into the clinical mainstream.</a:t>
            </a:r>
          </a:p>
          <a:p>
            <a:pPr algn="ctr">
              <a:spcBef>
                <a:spcPct val="0"/>
              </a:spcBef>
              <a:buFontTx/>
              <a:buNone/>
            </a:pPr>
            <a:endParaRPr lang="en-GB" altLang="en-US" sz="1000"/>
          </a:p>
          <a:p>
            <a:pPr algn="ctr">
              <a:spcBef>
                <a:spcPct val="0"/>
              </a:spcBef>
              <a:buFontTx/>
              <a:buNone/>
            </a:pPr>
            <a:r>
              <a:rPr lang="en-US" altLang="en-US" sz="2000">
                <a:latin typeface="Calibri" pitchFamily="34" charset="0"/>
                <a:cs typeface="Times New Roman" pitchFamily="18" charset="0"/>
              </a:rPr>
              <a:t>Telehealth has benefits for patients with long-term conditions but despite industry excitement there are still areas of concern, argues Jeremy Wyatt</a:t>
            </a:r>
            <a:endParaRPr lang="en-US" altLang="en-US" sz="3200"/>
          </a:p>
        </p:txBody>
      </p:sp>
      <p:pic>
        <p:nvPicPr>
          <p:cNvPr id="18435" name="Picture 8" descr="C:\Users\Wallace\Pictures\Work pictures\telehealth hospital-patient-00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1500" y="1484313"/>
            <a:ext cx="3108325" cy="186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6" name="TextBox 10"/>
          <p:cNvSpPr txBox="1">
            <a:spLocks noChangeArrowheads="1"/>
          </p:cNvSpPr>
          <p:nvPr/>
        </p:nvSpPr>
        <p:spPr bwMode="auto">
          <a:xfrm>
            <a:off x="5867400" y="4508500"/>
            <a:ext cx="2532063"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spcBef>
                <a:spcPct val="20000"/>
              </a:spcBef>
              <a:buChar char="•"/>
              <a:defRPr sz="2800">
                <a:solidFill>
                  <a:schemeClr val="tx1"/>
                </a:solidFill>
                <a:latin typeface="Arial" pitchFamily="34" charset="0"/>
              </a:defRPr>
            </a:lvl1pPr>
            <a:lvl2pPr marL="742950" indent="-285750" algn="l" eaLnBrk="0" hangingPunct="0">
              <a:spcBef>
                <a:spcPct val="20000"/>
              </a:spcBef>
              <a:buChar char="–"/>
              <a:defRPr sz="2400">
                <a:solidFill>
                  <a:schemeClr val="tx1"/>
                </a:solidFill>
                <a:latin typeface="Arial" pitchFamily="34" charset="0"/>
              </a:defRPr>
            </a:lvl2pPr>
            <a:lvl3pPr marL="1143000" indent="-228600" algn="l" eaLnBrk="0" hangingPunct="0">
              <a:spcBef>
                <a:spcPct val="20000"/>
              </a:spcBef>
              <a:buChar char="•"/>
              <a:defRPr sz="20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GB" altLang="en-US" sz="1800">
                <a:cs typeface="Arial" pitchFamily="34" charset="0"/>
              </a:rPr>
              <a:t>Guardian Professional,</a:t>
            </a:r>
          </a:p>
          <a:p>
            <a:pPr algn="ctr" eaLnBrk="1" hangingPunct="1">
              <a:spcBef>
                <a:spcPct val="0"/>
              </a:spcBef>
              <a:buFontTx/>
              <a:buNone/>
            </a:pPr>
            <a:r>
              <a:rPr lang="en-GB" altLang="en-US" sz="1800">
                <a:cs typeface="Arial" pitchFamily="34" charset="0"/>
              </a:rPr>
              <a:t>Friday 6</a:t>
            </a:r>
            <a:r>
              <a:rPr lang="en-GB" altLang="en-US" sz="1800" baseline="30000">
                <a:cs typeface="Arial" pitchFamily="34" charset="0"/>
              </a:rPr>
              <a:t>th</a:t>
            </a:r>
            <a:r>
              <a:rPr lang="en-GB" altLang="en-US" sz="1800">
                <a:cs typeface="Arial" pitchFamily="34" charset="0"/>
              </a:rPr>
              <a:t> Jan 2012</a:t>
            </a:r>
          </a:p>
          <a:p>
            <a:pPr algn="ctr" eaLnBrk="1" hangingPunct="1">
              <a:spcBef>
                <a:spcPct val="0"/>
              </a:spcBef>
              <a:buFontTx/>
              <a:buNone/>
            </a:pPr>
            <a:endParaRPr lang="en-GB" altLang="en-US" sz="1800">
              <a:cs typeface="Arial" pitchFamily="34"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330200" y="836613"/>
            <a:ext cx="8489950" cy="1296987"/>
          </a:xfrm>
        </p:spPr>
        <p:txBody>
          <a:bodyPr/>
          <a:lstStyle/>
          <a:p>
            <a:r>
              <a:rPr lang="en-GB" altLang="en-US" sz="3600" b="0" smtClean="0"/>
              <a:t>Applications of digital technologies</a:t>
            </a:r>
            <a:br>
              <a:rPr lang="en-GB" altLang="en-US" sz="3600" b="0" smtClean="0"/>
            </a:br>
            <a:r>
              <a:rPr lang="en-GB" altLang="en-US" sz="3600" b="0" smtClean="0"/>
              <a:t>in health care</a:t>
            </a:r>
          </a:p>
        </p:txBody>
      </p:sp>
      <p:sp>
        <p:nvSpPr>
          <p:cNvPr id="19459" name="Content Placeholder 2"/>
          <p:cNvSpPr>
            <a:spLocks noGrp="1"/>
          </p:cNvSpPr>
          <p:nvPr>
            <p:ph idx="1"/>
          </p:nvPr>
        </p:nvSpPr>
        <p:spPr>
          <a:xfrm>
            <a:off x="330200" y="2349500"/>
            <a:ext cx="8489950" cy="3457575"/>
          </a:xfrm>
        </p:spPr>
        <p:txBody>
          <a:bodyPr/>
          <a:lstStyle/>
          <a:p>
            <a:pPr>
              <a:tabLst>
                <a:tab pos="457200" algn="l"/>
              </a:tabLst>
            </a:pPr>
            <a:r>
              <a:rPr lang="en-US" altLang="en-US" smtClean="0">
                <a:solidFill>
                  <a:schemeClr val="bg2"/>
                </a:solidFill>
                <a:ea typeface="Times New Roman" pitchFamily="18" charset="0"/>
                <a:cs typeface="Arial" pitchFamily="34" charset="0"/>
              </a:rPr>
              <a:t>Electronic care records (ECRs) </a:t>
            </a:r>
          </a:p>
          <a:p>
            <a:pPr>
              <a:tabLst>
                <a:tab pos="457200" algn="l"/>
              </a:tabLst>
            </a:pPr>
            <a:r>
              <a:rPr lang="en-US" altLang="en-US" smtClean="0">
                <a:solidFill>
                  <a:schemeClr val="bg2"/>
                </a:solidFill>
                <a:ea typeface="Times New Roman" pitchFamily="18" charset="0"/>
                <a:cs typeface="Arial" pitchFamily="34" charset="0"/>
              </a:rPr>
              <a:t>Digitalised investigations </a:t>
            </a:r>
          </a:p>
          <a:p>
            <a:pPr lvl="1">
              <a:tabLst>
                <a:tab pos="457200" algn="l"/>
              </a:tabLst>
            </a:pPr>
            <a:r>
              <a:rPr lang="en-US" altLang="en-US" smtClean="0">
                <a:solidFill>
                  <a:schemeClr val="bg2"/>
                </a:solidFill>
                <a:ea typeface="Times New Roman" pitchFamily="18" charset="0"/>
                <a:cs typeface="Arial" pitchFamily="34" charset="0"/>
              </a:rPr>
              <a:t>CT, MRI, PACS</a:t>
            </a:r>
          </a:p>
          <a:p>
            <a:pPr>
              <a:tabLst>
                <a:tab pos="457200" algn="l"/>
              </a:tabLst>
            </a:pPr>
            <a:r>
              <a:rPr lang="en-US" altLang="en-US" smtClean="0">
                <a:solidFill>
                  <a:schemeClr val="bg2"/>
                </a:solidFill>
                <a:ea typeface="Times New Roman" pitchFamily="18" charset="0"/>
                <a:cs typeface="Arial" pitchFamily="34" charset="0"/>
              </a:rPr>
              <a:t>Telemedicine and telecare</a:t>
            </a:r>
            <a:endParaRPr lang="en-GB" altLang="en-US" smtClean="0">
              <a:solidFill>
                <a:schemeClr val="bg2"/>
              </a:solidFill>
              <a:ea typeface="Times New Roman" pitchFamily="18" charset="0"/>
              <a:cs typeface="Arial" pitchFamily="34" charset="0"/>
            </a:endParaRPr>
          </a:p>
          <a:p>
            <a:pPr>
              <a:tabLst>
                <a:tab pos="457200" algn="l"/>
              </a:tabLst>
            </a:pPr>
            <a:r>
              <a:rPr lang="en-US" altLang="en-US" smtClean="0">
                <a:ea typeface="Times New Roman" pitchFamily="18" charset="0"/>
                <a:cs typeface="Arial" pitchFamily="34" charset="0"/>
              </a:rPr>
              <a:t>Research using ECRs and </a:t>
            </a:r>
          </a:p>
          <a:p>
            <a:pPr>
              <a:buFontTx/>
              <a:buNone/>
              <a:tabLst>
                <a:tab pos="457200" algn="l"/>
              </a:tabLst>
            </a:pPr>
            <a:r>
              <a:rPr lang="en-US" altLang="en-US" smtClean="0">
                <a:ea typeface="Times New Roman" pitchFamily="18" charset="0"/>
                <a:cs typeface="Arial" pitchFamily="34" charset="0"/>
              </a:rPr>
              <a:t>    databases</a:t>
            </a:r>
          </a:p>
          <a:p>
            <a:pPr>
              <a:tabLst>
                <a:tab pos="457200" algn="l"/>
              </a:tabLst>
            </a:pPr>
            <a:r>
              <a:rPr lang="en-US" altLang="en-US" smtClean="0">
                <a:solidFill>
                  <a:schemeClr val="bg2"/>
                </a:solidFill>
                <a:ea typeface="Times New Roman" pitchFamily="18" charset="0"/>
                <a:cs typeface="Arial" pitchFamily="34" charset="0"/>
              </a:rPr>
              <a:t>Internet and mobile technologies </a:t>
            </a:r>
          </a:p>
          <a:p>
            <a:pPr>
              <a:buFontTx/>
              <a:buNone/>
              <a:tabLst>
                <a:tab pos="457200" algn="l"/>
              </a:tabLst>
            </a:pPr>
            <a:r>
              <a:rPr lang="en-US" altLang="en-US" smtClean="0">
                <a:solidFill>
                  <a:schemeClr val="bg2"/>
                </a:solidFill>
                <a:ea typeface="Times New Roman" pitchFamily="18" charset="0"/>
                <a:cs typeface="Arial" pitchFamily="34" charset="0"/>
              </a:rPr>
              <a:t>   for patients</a:t>
            </a:r>
          </a:p>
          <a:p>
            <a:pPr>
              <a:buFontTx/>
              <a:buNone/>
              <a:tabLst>
                <a:tab pos="457200" algn="l"/>
              </a:tabLst>
            </a:pPr>
            <a:endParaRPr lang="en-US" altLang="en-US" smtClean="0">
              <a:ea typeface="Times New Roman" pitchFamily="18" charset="0"/>
              <a:cs typeface="Arial" pitchFamily="34" charset="0"/>
            </a:endParaRPr>
          </a:p>
          <a:p>
            <a:pPr>
              <a:tabLst>
                <a:tab pos="457200" algn="l"/>
              </a:tabLst>
            </a:pPr>
            <a:endParaRPr lang="en-GB" altLang="en-US" smtClean="0">
              <a:ea typeface="Times New Roman" pitchFamily="18" charset="0"/>
              <a:cs typeface="Arial" pitchFamily="34" charset="0"/>
            </a:endParaRPr>
          </a:p>
        </p:txBody>
      </p:sp>
      <p:pic>
        <p:nvPicPr>
          <p:cNvPr id="19460" name="Picture 2" descr="M:\My Pictures\Work images\digital healthcar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88125" y="1557338"/>
            <a:ext cx="2376488" cy="1328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Picture 6" descr="C:\Users\CRNCC-Paul\Pictures\work\dv2167013_MRI-SCAN_342x19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8125" y="2997200"/>
            <a:ext cx="2376488" cy="137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 name="Picture 2" descr="mobile phone showing text a mess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59563" y="4581525"/>
            <a:ext cx="2268537" cy="190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1"/>
          <p:cNvSpPr>
            <a:spLocks noChangeArrowheads="1"/>
          </p:cNvSpPr>
          <p:nvPr/>
        </p:nvSpPr>
        <p:spPr bwMode="auto">
          <a:xfrm>
            <a:off x="395288" y="2605088"/>
            <a:ext cx="7596187"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har char="•"/>
              <a:defRPr sz="2800">
                <a:solidFill>
                  <a:schemeClr val="tx1"/>
                </a:solidFill>
                <a:latin typeface="Arial" pitchFamily="34" charset="0"/>
              </a:defRPr>
            </a:lvl1pPr>
            <a:lvl2pPr marL="742950" indent="-285750" algn="l" eaLnBrk="0" hangingPunct="0">
              <a:spcBef>
                <a:spcPct val="20000"/>
              </a:spcBef>
              <a:buChar char="–"/>
              <a:defRPr sz="2400">
                <a:solidFill>
                  <a:schemeClr val="tx1"/>
                </a:solidFill>
                <a:latin typeface="Arial" pitchFamily="34" charset="0"/>
              </a:defRPr>
            </a:lvl2pPr>
            <a:lvl3pPr marL="1143000" indent="-228600" algn="l" eaLnBrk="0" hangingPunct="0">
              <a:spcBef>
                <a:spcPct val="20000"/>
              </a:spcBef>
              <a:buChar char="•"/>
              <a:defRPr sz="20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GB" altLang="en-US" sz="2400"/>
              <a:t>“We’re going to consult on actually </a:t>
            </a:r>
          </a:p>
          <a:p>
            <a:pPr eaLnBrk="1" hangingPunct="1">
              <a:spcBef>
                <a:spcPct val="0"/>
              </a:spcBef>
              <a:buFontTx/>
              <a:buNone/>
            </a:pPr>
            <a:r>
              <a:rPr lang="en-GB" altLang="en-US" sz="2400"/>
              <a:t>changing the NHS constitution, so </a:t>
            </a:r>
          </a:p>
          <a:p>
            <a:pPr eaLnBrk="1" hangingPunct="1">
              <a:spcBef>
                <a:spcPct val="0"/>
              </a:spcBef>
              <a:buFontTx/>
              <a:buNone/>
            </a:pPr>
            <a:r>
              <a:rPr lang="en-GB" altLang="en-US" sz="2400"/>
              <a:t>that the default is for patients’ data to</a:t>
            </a:r>
          </a:p>
          <a:p>
            <a:pPr eaLnBrk="1" hangingPunct="1">
              <a:spcBef>
                <a:spcPct val="0"/>
              </a:spcBef>
              <a:buFontTx/>
              <a:buNone/>
            </a:pPr>
            <a:r>
              <a:rPr lang="en-GB" altLang="en-US" sz="2400"/>
              <a:t> be used for research – unless of course they want to opt out. The end result would be that every willing patient is a research patient…</a:t>
            </a:r>
          </a:p>
          <a:p>
            <a:pPr eaLnBrk="1" hangingPunct="1">
              <a:spcBef>
                <a:spcPct val="0"/>
              </a:spcBef>
              <a:buFontTx/>
              <a:buNone/>
            </a:pPr>
            <a:r>
              <a:rPr lang="en-GB" altLang="en-US" sz="2400"/>
              <a:t>…that every time you use the NHS you’re playing a part in the fight against disease, at home and around the world.”</a:t>
            </a:r>
          </a:p>
        </p:txBody>
      </p:sp>
      <p:pic>
        <p:nvPicPr>
          <p:cNvPr id="20483" name="Picture 2" descr="C:\Users\Wallace\Pictures\Work pictures\r-DAVID-CAMERON-GEORGE-OSBORNE-large57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08625" y="1989138"/>
            <a:ext cx="3527425" cy="143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4" name="TextBox 3"/>
          <p:cNvSpPr txBox="1">
            <a:spLocks noChangeArrowheads="1"/>
          </p:cNvSpPr>
          <p:nvPr/>
        </p:nvSpPr>
        <p:spPr bwMode="auto">
          <a:xfrm>
            <a:off x="4067175" y="6453188"/>
            <a:ext cx="49561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spcBef>
                <a:spcPct val="20000"/>
              </a:spcBef>
              <a:buChar char="•"/>
              <a:defRPr sz="2800">
                <a:solidFill>
                  <a:schemeClr val="tx1"/>
                </a:solidFill>
                <a:latin typeface="Arial" pitchFamily="34" charset="0"/>
              </a:defRPr>
            </a:lvl1pPr>
            <a:lvl2pPr marL="742950" indent="-285750" algn="l" eaLnBrk="0" hangingPunct="0">
              <a:spcBef>
                <a:spcPct val="20000"/>
              </a:spcBef>
              <a:buChar char="–"/>
              <a:defRPr sz="2400">
                <a:solidFill>
                  <a:schemeClr val="tx1"/>
                </a:solidFill>
                <a:latin typeface="Arial" pitchFamily="34" charset="0"/>
              </a:defRPr>
            </a:lvl2pPr>
            <a:lvl3pPr marL="1143000" indent="-228600" algn="l" eaLnBrk="0" hangingPunct="0">
              <a:spcBef>
                <a:spcPct val="20000"/>
              </a:spcBef>
              <a:buChar char="•"/>
              <a:defRPr sz="20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GB" altLang="en-US" sz="1800" b="1">
                <a:cs typeface="Arial" pitchFamily="34" charset="0"/>
              </a:rPr>
              <a:t>David Cameron On Life Sciences  5.12.2011</a:t>
            </a:r>
            <a:endParaRPr lang="en-GB" altLang="en-US" sz="1800">
              <a:cs typeface="Arial" pitchFamily="34" charset="0"/>
            </a:endParaRPr>
          </a:p>
        </p:txBody>
      </p:sp>
      <p:sp>
        <p:nvSpPr>
          <p:cNvPr id="5" name="Title 1"/>
          <p:cNvSpPr txBox="1">
            <a:spLocks/>
          </p:cNvSpPr>
          <p:nvPr/>
        </p:nvSpPr>
        <p:spPr>
          <a:xfrm>
            <a:off x="403225" y="549275"/>
            <a:ext cx="8489950" cy="1296988"/>
          </a:xfrm>
          <a:prstGeom prst="rect">
            <a:avLst/>
          </a:prstGeom>
        </p:spPr>
        <p:txBody>
          <a:bodyPr/>
          <a:lstStyle/>
          <a:p>
            <a:pPr eaLnBrk="0" hangingPunct="0">
              <a:defRPr/>
            </a:pPr>
            <a:endParaRPr lang="en-GB" sz="3600" kern="0" dirty="0">
              <a:solidFill>
                <a:schemeClr val="tx2"/>
              </a:solidFill>
              <a:latin typeface="+mj-lt"/>
              <a:ea typeface="+mj-ea"/>
              <a:cs typeface="+mj-cs"/>
            </a:endParaRPr>
          </a:p>
        </p:txBody>
      </p:sp>
      <p:sp>
        <p:nvSpPr>
          <p:cNvPr id="20486" name="TextBox 5"/>
          <p:cNvSpPr txBox="1">
            <a:spLocks noChangeArrowheads="1"/>
          </p:cNvSpPr>
          <p:nvPr/>
        </p:nvSpPr>
        <p:spPr bwMode="auto">
          <a:xfrm>
            <a:off x="336550" y="1127125"/>
            <a:ext cx="92043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har char="•"/>
              <a:tabLst>
                <a:tab pos="457200" algn="l"/>
              </a:tabLst>
              <a:defRPr sz="2800">
                <a:solidFill>
                  <a:schemeClr val="tx1"/>
                </a:solidFill>
                <a:latin typeface="Arial" pitchFamily="34" charset="0"/>
              </a:defRPr>
            </a:lvl1pPr>
            <a:lvl2pPr marL="742950" indent="-285750" algn="l" eaLnBrk="0" hangingPunct="0">
              <a:spcBef>
                <a:spcPct val="20000"/>
              </a:spcBef>
              <a:buChar char="–"/>
              <a:tabLst>
                <a:tab pos="457200" algn="l"/>
              </a:tabLst>
              <a:defRPr sz="2400">
                <a:solidFill>
                  <a:schemeClr val="tx1"/>
                </a:solidFill>
                <a:latin typeface="Arial" pitchFamily="34" charset="0"/>
              </a:defRPr>
            </a:lvl2pPr>
            <a:lvl3pPr marL="1143000" indent="-228600" algn="l" eaLnBrk="0" hangingPunct="0">
              <a:spcBef>
                <a:spcPct val="20000"/>
              </a:spcBef>
              <a:buChar char="•"/>
              <a:tabLst>
                <a:tab pos="457200" algn="l"/>
              </a:tabLst>
              <a:defRPr sz="2000">
                <a:solidFill>
                  <a:schemeClr val="tx1"/>
                </a:solidFill>
                <a:latin typeface="Arial" pitchFamily="34" charset="0"/>
              </a:defRPr>
            </a:lvl3pPr>
            <a:lvl4pPr marL="1600200" indent="-228600" algn="l" eaLnBrk="0" hangingPunct="0">
              <a:spcBef>
                <a:spcPct val="20000"/>
              </a:spcBef>
              <a:buChar char="–"/>
              <a:tabLst>
                <a:tab pos="457200" algn="l"/>
              </a:tabLst>
              <a:defRPr sz="2000">
                <a:solidFill>
                  <a:schemeClr val="tx1"/>
                </a:solidFill>
                <a:latin typeface="Arial" pitchFamily="34" charset="0"/>
              </a:defRPr>
            </a:lvl4pPr>
            <a:lvl5pPr marL="2057400" indent="-228600" algn="l" eaLnBrk="0" hangingPunct="0">
              <a:spcBef>
                <a:spcPct val="20000"/>
              </a:spcBef>
              <a:buChar char="»"/>
              <a:tabLst>
                <a:tab pos="457200" algn="l"/>
              </a:tabLst>
              <a:defRPr sz="2000">
                <a:solidFill>
                  <a:schemeClr val="tx1"/>
                </a:solidFill>
                <a:latin typeface="Arial" pitchFamily="34" charset="0"/>
              </a:defRPr>
            </a:lvl5pPr>
            <a:lvl6pPr marL="2514600" indent="-228600" eaLnBrk="0" fontAlgn="base" hangingPunct="0">
              <a:spcBef>
                <a:spcPct val="20000"/>
              </a:spcBef>
              <a:spcAft>
                <a:spcPct val="0"/>
              </a:spcAft>
              <a:buChar char="»"/>
              <a:tabLst>
                <a:tab pos="457200" algn="l"/>
              </a:tabLst>
              <a:defRPr sz="2000">
                <a:solidFill>
                  <a:schemeClr val="tx1"/>
                </a:solidFill>
                <a:latin typeface="Arial" pitchFamily="34" charset="0"/>
              </a:defRPr>
            </a:lvl6pPr>
            <a:lvl7pPr marL="2971800" indent="-228600" eaLnBrk="0" fontAlgn="base" hangingPunct="0">
              <a:spcBef>
                <a:spcPct val="20000"/>
              </a:spcBef>
              <a:spcAft>
                <a:spcPct val="0"/>
              </a:spcAft>
              <a:buChar char="»"/>
              <a:tabLst>
                <a:tab pos="457200" algn="l"/>
              </a:tabLst>
              <a:defRPr sz="2000">
                <a:solidFill>
                  <a:schemeClr val="tx1"/>
                </a:solidFill>
                <a:latin typeface="Arial" pitchFamily="34" charset="0"/>
              </a:defRPr>
            </a:lvl7pPr>
            <a:lvl8pPr marL="3429000" indent="-228600" eaLnBrk="0" fontAlgn="base" hangingPunct="0">
              <a:spcBef>
                <a:spcPct val="20000"/>
              </a:spcBef>
              <a:spcAft>
                <a:spcPct val="0"/>
              </a:spcAft>
              <a:buChar char="»"/>
              <a:tabLst>
                <a:tab pos="457200" algn="l"/>
              </a:tabLst>
              <a:defRPr sz="2000">
                <a:solidFill>
                  <a:schemeClr val="tx1"/>
                </a:solidFill>
                <a:latin typeface="Arial" pitchFamily="34" charset="0"/>
              </a:defRPr>
            </a:lvl8pPr>
            <a:lvl9pPr marL="3886200" indent="-228600" eaLnBrk="0" fontAlgn="base" hangingPunct="0">
              <a:spcBef>
                <a:spcPct val="20000"/>
              </a:spcBef>
              <a:spcAft>
                <a:spcPct val="0"/>
              </a:spcAft>
              <a:buChar char="»"/>
              <a:tabLst>
                <a:tab pos="457200" algn="l"/>
              </a:tabLst>
              <a:defRPr sz="2000">
                <a:solidFill>
                  <a:schemeClr val="tx1"/>
                </a:solidFill>
                <a:latin typeface="Arial" pitchFamily="34" charset="0"/>
              </a:defRPr>
            </a:lvl9pPr>
          </a:lstStyle>
          <a:p>
            <a:pPr eaLnBrk="1" hangingPunct="1">
              <a:spcBef>
                <a:spcPct val="0"/>
              </a:spcBef>
              <a:buFontTx/>
              <a:buNone/>
            </a:pPr>
            <a:r>
              <a:rPr lang="en-US" altLang="en-US" sz="3600">
                <a:solidFill>
                  <a:srgbClr val="004359"/>
                </a:solidFill>
                <a:ea typeface="Times New Roman" pitchFamily="18" charset="0"/>
                <a:cs typeface="Arial" pitchFamily="34" charset="0"/>
              </a:rPr>
              <a:t>Research using ECRs and databases</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539750" y="981075"/>
            <a:ext cx="8229600" cy="854075"/>
          </a:xfrm>
        </p:spPr>
        <p:txBody>
          <a:bodyPr/>
          <a:lstStyle/>
          <a:p>
            <a:r>
              <a:rPr lang="en-GB" altLang="en-US" sz="3600" b="0" smtClean="0"/>
              <a:t>UK GP Records Database Research</a:t>
            </a:r>
          </a:p>
        </p:txBody>
      </p:sp>
      <p:sp>
        <p:nvSpPr>
          <p:cNvPr id="21507" name="Content Placeholder 2"/>
          <p:cNvSpPr>
            <a:spLocks noGrp="1"/>
          </p:cNvSpPr>
          <p:nvPr>
            <p:ph idx="1"/>
          </p:nvPr>
        </p:nvSpPr>
        <p:spPr>
          <a:xfrm>
            <a:off x="395288" y="2276475"/>
            <a:ext cx="8229600" cy="2089150"/>
          </a:xfrm>
        </p:spPr>
        <p:txBody>
          <a:bodyPr/>
          <a:lstStyle/>
          <a:p>
            <a:r>
              <a:rPr lang="en-GB" altLang="en-US" sz="2400" smtClean="0"/>
              <a:t>GPRD</a:t>
            </a:r>
          </a:p>
          <a:p>
            <a:r>
              <a:rPr lang="en-GB" altLang="en-US" sz="2400" smtClean="0"/>
              <a:t>THIN</a:t>
            </a:r>
          </a:p>
          <a:p>
            <a:r>
              <a:rPr lang="en-GB" altLang="en-US" sz="2400" smtClean="0"/>
              <a:t>Q Research </a:t>
            </a:r>
          </a:p>
        </p:txBody>
      </p:sp>
      <p:sp>
        <p:nvSpPr>
          <p:cNvPr id="21508" name="Text Placeholder 2"/>
          <p:cNvSpPr txBox="1">
            <a:spLocks/>
          </p:cNvSpPr>
          <p:nvPr/>
        </p:nvSpPr>
        <p:spPr bwMode="auto">
          <a:xfrm>
            <a:off x="468313" y="4724400"/>
            <a:ext cx="7343775" cy="345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eaLnBrk="0" hangingPunct="0">
              <a:spcBef>
                <a:spcPct val="20000"/>
              </a:spcBef>
              <a:buChar char="•"/>
              <a:defRPr sz="2800">
                <a:solidFill>
                  <a:schemeClr val="tx1"/>
                </a:solidFill>
                <a:latin typeface="Arial" pitchFamily="34" charset="0"/>
              </a:defRPr>
            </a:lvl1pPr>
            <a:lvl2pPr marL="742950" indent="-285750" algn="l" eaLnBrk="0" hangingPunct="0">
              <a:spcBef>
                <a:spcPct val="20000"/>
              </a:spcBef>
              <a:buChar char="–"/>
              <a:defRPr sz="2400">
                <a:solidFill>
                  <a:schemeClr val="tx1"/>
                </a:solidFill>
                <a:latin typeface="Arial" pitchFamily="34" charset="0"/>
              </a:defRPr>
            </a:lvl2pPr>
            <a:lvl3pPr marL="1143000" indent="-228600" algn="l" eaLnBrk="0" hangingPunct="0">
              <a:spcBef>
                <a:spcPct val="20000"/>
              </a:spcBef>
              <a:buChar char="•"/>
              <a:defRPr sz="20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buFontTx/>
              <a:buNone/>
            </a:pPr>
            <a:r>
              <a:rPr lang="en-GB" altLang="en-US" sz="2400">
                <a:cs typeface="Arial" pitchFamily="34" charset="0"/>
              </a:rPr>
              <a:t>Studies published on:</a:t>
            </a:r>
          </a:p>
          <a:p>
            <a:pPr>
              <a:buFontTx/>
              <a:buNone/>
            </a:pPr>
            <a:r>
              <a:rPr lang="en-GB" altLang="en-US" sz="2400">
                <a:cs typeface="Arial" pitchFamily="34" charset="0"/>
              </a:rPr>
              <a:t>	</a:t>
            </a:r>
            <a:r>
              <a:rPr lang="en-GB" altLang="en-US" sz="1800">
                <a:cs typeface="Arial" pitchFamily="34" charset="0"/>
              </a:rPr>
              <a:t>Arthritis, asthma, COPD, blood pressure, heart disease, Depression, anxiety schizophrenia, Diabetes, stroke, cancer, Parkinson’s Disease, liver and renal disease</a:t>
            </a:r>
            <a:endParaRPr lang="en-GB" altLang="en-US" sz="2400">
              <a:cs typeface="Arial" pitchFamily="34" charset="0"/>
            </a:endParaRPr>
          </a:p>
        </p:txBody>
      </p:sp>
      <p:pic>
        <p:nvPicPr>
          <p:cNvPr id="21509"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l="13792" t="6509" r="14783" b="4437"/>
          <a:stretch>
            <a:fillRect/>
          </a:stretch>
        </p:blipFill>
        <p:spPr bwMode="auto">
          <a:xfrm>
            <a:off x="4140200" y="1989138"/>
            <a:ext cx="4032250" cy="266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ChangeArrowheads="1"/>
          </p:cNvSpPr>
          <p:nvPr/>
        </p:nvSpPr>
        <p:spPr bwMode="auto">
          <a:xfrm>
            <a:off x="827088" y="3208338"/>
            <a:ext cx="7362825" cy="2586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har char="•"/>
              <a:defRPr sz="2800">
                <a:solidFill>
                  <a:schemeClr val="tx1"/>
                </a:solidFill>
                <a:latin typeface="Arial" pitchFamily="34" charset="0"/>
              </a:defRPr>
            </a:lvl1pPr>
            <a:lvl2pPr marL="742950" indent="-285750" algn="l" eaLnBrk="0" hangingPunct="0">
              <a:spcBef>
                <a:spcPct val="20000"/>
              </a:spcBef>
              <a:buChar char="–"/>
              <a:defRPr sz="2400">
                <a:solidFill>
                  <a:schemeClr val="tx1"/>
                </a:solidFill>
                <a:latin typeface="Arial" pitchFamily="34" charset="0"/>
              </a:defRPr>
            </a:lvl2pPr>
            <a:lvl3pPr marL="1143000" indent="-228600" algn="l" eaLnBrk="0" hangingPunct="0">
              <a:spcBef>
                <a:spcPct val="20000"/>
              </a:spcBef>
              <a:buChar char="•"/>
              <a:defRPr sz="20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GB" altLang="en-US" sz="1800"/>
              <a:t>Dear Colleague,</a:t>
            </a:r>
          </a:p>
          <a:p>
            <a:pPr eaLnBrk="1" hangingPunct="1">
              <a:spcBef>
                <a:spcPct val="0"/>
              </a:spcBef>
              <a:buFontTx/>
              <a:buNone/>
            </a:pPr>
            <a:r>
              <a:rPr lang="en-GB" altLang="en-US" sz="1800"/>
              <a:t> </a:t>
            </a:r>
          </a:p>
          <a:p>
            <a:pPr eaLnBrk="1" hangingPunct="1">
              <a:spcBef>
                <a:spcPct val="0"/>
              </a:spcBef>
              <a:buFontTx/>
              <a:buNone/>
            </a:pPr>
            <a:r>
              <a:rPr lang="en-GB" altLang="en-US" sz="1800"/>
              <a:t>The Clinical Practice Research Datalink (CPRD) remains at the forefront of epidemiology and other types of health research. This year already over 35 research projects have been enabled which represents a 75% increase since 2011. One recently published CPRD study has been on the burden of gout in the UK. Data showed that one in 40 people in the UK is affected, with highest prevalence in the North East and Wales.</a:t>
            </a:r>
          </a:p>
        </p:txBody>
      </p:sp>
      <p:pic>
        <p:nvPicPr>
          <p:cNvPr id="2253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088" y="1760538"/>
            <a:ext cx="4492625" cy="145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2" name="Rectangle 4"/>
          <p:cNvSpPr>
            <a:spLocks noChangeArrowheads="1"/>
          </p:cNvSpPr>
          <p:nvPr/>
        </p:nvSpPr>
        <p:spPr bwMode="auto">
          <a:xfrm>
            <a:off x="684213" y="692150"/>
            <a:ext cx="7362825" cy="985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har char="•"/>
              <a:defRPr sz="2800">
                <a:solidFill>
                  <a:schemeClr val="tx1"/>
                </a:solidFill>
                <a:latin typeface="Arial" pitchFamily="34" charset="0"/>
              </a:defRPr>
            </a:lvl1pPr>
            <a:lvl2pPr marL="742950" indent="-285750" algn="l" eaLnBrk="0" hangingPunct="0">
              <a:spcBef>
                <a:spcPct val="20000"/>
              </a:spcBef>
              <a:buChar char="–"/>
              <a:defRPr sz="2400">
                <a:solidFill>
                  <a:schemeClr val="tx1"/>
                </a:solidFill>
                <a:latin typeface="Arial" pitchFamily="34" charset="0"/>
              </a:defRPr>
            </a:lvl2pPr>
            <a:lvl3pPr marL="1143000" indent="-228600" algn="l" eaLnBrk="0" hangingPunct="0">
              <a:spcBef>
                <a:spcPct val="20000"/>
              </a:spcBef>
              <a:buChar char="•"/>
              <a:defRPr sz="20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000" b="1"/>
              <a:t>14.02.2014</a:t>
            </a:r>
          </a:p>
          <a:p>
            <a:pPr eaLnBrk="1" hangingPunct="1">
              <a:spcBef>
                <a:spcPct val="0"/>
              </a:spcBef>
              <a:buFontTx/>
              <a:buNone/>
            </a:pPr>
            <a:endParaRPr lang="en-GB" altLang="en-US" sz="2000" b="1"/>
          </a:p>
          <a:p>
            <a:pPr eaLnBrk="1" hangingPunct="1">
              <a:spcBef>
                <a:spcPct val="0"/>
              </a:spcBef>
              <a:buFontTx/>
              <a:buNone/>
            </a:pPr>
            <a:r>
              <a:rPr lang="en-US" altLang="en-US" sz="1800" b="1"/>
              <a:t>Subject: CPRD study reveals rising burden of gout in the UK</a:t>
            </a:r>
            <a:endParaRPr lang="en-GB" altLang="en-US" sz="1800" b="1"/>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22" name="Object 3"/>
          <p:cNvGraphicFramePr>
            <a:graphicFrameLocks noGrp="1" noChangeAspect="1"/>
          </p:cNvGraphicFramePr>
          <p:nvPr>
            <p:ph type="clipArt" sz="half" idx="1"/>
          </p:nvPr>
        </p:nvGraphicFramePr>
        <p:xfrm>
          <a:off x="3998913" y="2676525"/>
          <a:ext cx="1512887" cy="1763713"/>
        </p:xfrm>
        <a:graphic>
          <a:graphicData uri="http://schemas.openxmlformats.org/presentationml/2006/ole">
            <mc:AlternateContent xmlns:mc="http://schemas.openxmlformats.org/markup-compatibility/2006">
              <mc:Choice xmlns:v="urn:schemas-microsoft-com:vml" Requires="v">
                <p:oleObj spid="_x0000_s5133" name="Photo Editor Photo" r:id="rId3" imgW="13832231" imgH="20952381" progId="MSPhotoEd.3">
                  <p:embed/>
                </p:oleObj>
              </mc:Choice>
              <mc:Fallback>
                <p:oleObj name="Photo Editor Photo" r:id="rId3" imgW="13832231" imgH="20952381" progId="MSPhotoEd.3">
                  <p:embed/>
                  <p:pic>
                    <p:nvPicPr>
                      <p:cNvPr id="0" name="Object 3"/>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98913" y="2676525"/>
                        <a:ext cx="1512887" cy="176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5123" name="Picture 2" descr="M:\My Pictures\Work images\UCL.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1550" y="2608263"/>
            <a:ext cx="2619375"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4" name="Picture 5" descr="M:\My Pictures\Work images\NIHR CRN logo.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13513" y="1516063"/>
            <a:ext cx="1885950"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5" name="Picture 7" descr="M:\My Pictures\Work images\Fiarburn House.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38825" y="2636838"/>
            <a:ext cx="2778125" cy="184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6" name="Picture 8" descr="M:\My Pictures\Work images\UCL Logo.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66813" y="1460500"/>
            <a:ext cx="17907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7" name="Picture 9" descr="M:\My Pictures\Work images\HGP logoI.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02013" y="1493838"/>
            <a:ext cx="3048000"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8" name="TextBox 4"/>
          <p:cNvSpPr txBox="1">
            <a:spLocks noChangeArrowheads="1"/>
          </p:cNvSpPr>
          <p:nvPr/>
        </p:nvSpPr>
        <p:spPr bwMode="auto">
          <a:xfrm>
            <a:off x="709613" y="5035550"/>
            <a:ext cx="255905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spcBef>
                <a:spcPct val="20000"/>
              </a:spcBef>
              <a:buChar char="•"/>
              <a:defRPr sz="2800">
                <a:solidFill>
                  <a:schemeClr val="tx1"/>
                </a:solidFill>
                <a:latin typeface="Arial" pitchFamily="34" charset="0"/>
              </a:defRPr>
            </a:lvl1pPr>
            <a:lvl2pPr marL="742950" indent="-285750" algn="l" eaLnBrk="0" hangingPunct="0">
              <a:spcBef>
                <a:spcPct val="20000"/>
              </a:spcBef>
              <a:buChar char="–"/>
              <a:defRPr sz="2400">
                <a:solidFill>
                  <a:schemeClr val="tx1"/>
                </a:solidFill>
                <a:latin typeface="Arial" pitchFamily="34" charset="0"/>
              </a:defRPr>
            </a:lvl2pPr>
            <a:lvl3pPr marL="1143000" indent="-228600" algn="l" eaLnBrk="0" hangingPunct="0">
              <a:spcBef>
                <a:spcPct val="20000"/>
              </a:spcBef>
              <a:buChar char="•"/>
              <a:defRPr sz="20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GB" altLang="en-US" sz="1600"/>
              <a:t>Professor of Primary Care</a:t>
            </a:r>
          </a:p>
          <a:p>
            <a:pPr algn="ctr" eaLnBrk="1" hangingPunct="1">
              <a:spcBef>
                <a:spcPct val="0"/>
              </a:spcBef>
              <a:buFontTx/>
              <a:buNone/>
            </a:pPr>
            <a:r>
              <a:rPr lang="en-GB" altLang="en-US" sz="1600"/>
              <a:t>(emeritus) </a:t>
            </a:r>
          </a:p>
        </p:txBody>
      </p:sp>
      <p:sp>
        <p:nvSpPr>
          <p:cNvPr id="5129" name="TextBox 5"/>
          <p:cNvSpPr txBox="1">
            <a:spLocks noChangeArrowheads="1"/>
          </p:cNvSpPr>
          <p:nvPr/>
        </p:nvSpPr>
        <p:spPr bwMode="auto">
          <a:xfrm>
            <a:off x="3330575" y="5049838"/>
            <a:ext cx="24495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spcBef>
                <a:spcPct val="20000"/>
              </a:spcBef>
              <a:buChar char="•"/>
              <a:defRPr sz="2800">
                <a:solidFill>
                  <a:schemeClr val="tx1"/>
                </a:solidFill>
                <a:latin typeface="Arial" pitchFamily="34" charset="0"/>
              </a:defRPr>
            </a:lvl1pPr>
            <a:lvl2pPr marL="742950" indent="-285750" algn="l" eaLnBrk="0" hangingPunct="0">
              <a:spcBef>
                <a:spcPct val="20000"/>
              </a:spcBef>
              <a:buChar char="–"/>
              <a:defRPr sz="2400">
                <a:solidFill>
                  <a:schemeClr val="tx1"/>
                </a:solidFill>
                <a:latin typeface="Arial" pitchFamily="34" charset="0"/>
              </a:defRPr>
            </a:lvl2pPr>
            <a:lvl3pPr marL="1143000" indent="-228600" algn="l" eaLnBrk="0" hangingPunct="0">
              <a:spcBef>
                <a:spcPct val="20000"/>
              </a:spcBef>
              <a:buChar char="•"/>
              <a:defRPr sz="20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GB" altLang="en-US" sz="1600"/>
              <a:t>GP Principal and Partner</a:t>
            </a:r>
          </a:p>
          <a:p>
            <a:pPr algn="ctr" eaLnBrk="1" hangingPunct="1">
              <a:spcBef>
                <a:spcPct val="0"/>
              </a:spcBef>
              <a:buFontTx/>
              <a:buNone/>
            </a:pPr>
            <a:r>
              <a:rPr lang="en-GB" altLang="en-US" sz="1600"/>
              <a:t>(retired)</a:t>
            </a:r>
          </a:p>
        </p:txBody>
      </p:sp>
      <p:sp>
        <p:nvSpPr>
          <p:cNvPr id="5130" name="TextBox 6"/>
          <p:cNvSpPr txBox="1">
            <a:spLocks noChangeArrowheads="1"/>
          </p:cNvSpPr>
          <p:nvPr/>
        </p:nvSpPr>
        <p:spPr bwMode="auto">
          <a:xfrm>
            <a:off x="5894388" y="5057775"/>
            <a:ext cx="283051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spcBef>
                <a:spcPct val="20000"/>
              </a:spcBef>
              <a:buChar char="•"/>
              <a:defRPr sz="2800">
                <a:solidFill>
                  <a:schemeClr val="tx1"/>
                </a:solidFill>
                <a:latin typeface="Arial" pitchFamily="34" charset="0"/>
              </a:defRPr>
            </a:lvl1pPr>
            <a:lvl2pPr marL="742950" indent="-285750" algn="l" eaLnBrk="0" hangingPunct="0">
              <a:spcBef>
                <a:spcPct val="20000"/>
              </a:spcBef>
              <a:buChar char="–"/>
              <a:defRPr sz="2400">
                <a:solidFill>
                  <a:schemeClr val="tx1"/>
                </a:solidFill>
                <a:latin typeface="Arial" pitchFamily="34" charset="0"/>
              </a:defRPr>
            </a:lvl2pPr>
            <a:lvl3pPr marL="1143000" indent="-228600" algn="l" eaLnBrk="0" hangingPunct="0">
              <a:spcBef>
                <a:spcPct val="20000"/>
              </a:spcBef>
              <a:buChar char="•"/>
              <a:defRPr sz="20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GB" altLang="en-US" sz="1600"/>
              <a:t>Director, NIHR Primary Care </a:t>
            </a:r>
          </a:p>
          <a:p>
            <a:pPr algn="ctr" eaLnBrk="1" hangingPunct="1">
              <a:spcBef>
                <a:spcPct val="0"/>
              </a:spcBef>
              <a:buFontTx/>
              <a:buNone/>
            </a:pPr>
            <a:r>
              <a:rPr lang="en-GB" altLang="en-US" sz="1600"/>
              <a:t>Research Network</a:t>
            </a:r>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330200" y="836613"/>
            <a:ext cx="8489950" cy="1296987"/>
          </a:xfrm>
        </p:spPr>
        <p:txBody>
          <a:bodyPr/>
          <a:lstStyle/>
          <a:p>
            <a:r>
              <a:rPr lang="en-GB" altLang="en-US" sz="3600" b="0" smtClean="0"/>
              <a:t>Applications of digital technologies</a:t>
            </a:r>
            <a:br>
              <a:rPr lang="en-GB" altLang="en-US" sz="3600" b="0" smtClean="0"/>
            </a:br>
            <a:r>
              <a:rPr lang="en-GB" altLang="en-US" sz="3600" b="0" smtClean="0"/>
              <a:t>in health care</a:t>
            </a:r>
          </a:p>
        </p:txBody>
      </p:sp>
      <p:sp>
        <p:nvSpPr>
          <p:cNvPr id="23555" name="Content Placeholder 2"/>
          <p:cNvSpPr>
            <a:spLocks noGrp="1"/>
          </p:cNvSpPr>
          <p:nvPr>
            <p:ph idx="1"/>
          </p:nvPr>
        </p:nvSpPr>
        <p:spPr>
          <a:xfrm>
            <a:off x="330200" y="2349500"/>
            <a:ext cx="8489950" cy="3457575"/>
          </a:xfrm>
        </p:spPr>
        <p:txBody>
          <a:bodyPr/>
          <a:lstStyle/>
          <a:p>
            <a:pPr>
              <a:tabLst>
                <a:tab pos="457200" algn="l"/>
              </a:tabLst>
            </a:pPr>
            <a:r>
              <a:rPr lang="en-US" altLang="en-US" smtClean="0">
                <a:solidFill>
                  <a:schemeClr val="bg2"/>
                </a:solidFill>
                <a:ea typeface="Times New Roman" pitchFamily="18" charset="0"/>
                <a:cs typeface="Arial" pitchFamily="34" charset="0"/>
              </a:rPr>
              <a:t>Electronic care records (ECRs) </a:t>
            </a:r>
          </a:p>
          <a:p>
            <a:pPr>
              <a:tabLst>
                <a:tab pos="457200" algn="l"/>
              </a:tabLst>
            </a:pPr>
            <a:r>
              <a:rPr lang="en-US" altLang="en-US" smtClean="0">
                <a:solidFill>
                  <a:schemeClr val="bg2"/>
                </a:solidFill>
                <a:ea typeface="Times New Roman" pitchFamily="18" charset="0"/>
                <a:cs typeface="Arial" pitchFamily="34" charset="0"/>
              </a:rPr>
              <a:t>Digitalised investigations </a:t>
            </a:r>
          </a:p>
          <a:p>
            <a:pPr lvl="1">
              <a:tabLst>
                <a:tab pos="457200" algn="l"/>
              </a:tabLst>
            </a:pPr>
            <a:r>
              <a:rPr lang="en-US" altLang="en-US" smtClean="0">
                <a:solidFill>
                  <a:schemeClr val="bg2"/>
                </a:solidFill>
                <a:ea typeface="Times New Roman" pitchFamily="18" charset="0"/>
                <a:cs typeface="Arial" pitchFamily="34" charset="0"/>
              </a:rPr>
              <a:t>CT, MRI, PACS</a:t>
            </a:r>
          </a:p>
          <a:p>
            <a:pPr>
              <a:tabLst>
                <a:tab pos="457200" algn="l"/>
              </a:tabLst>
            </a:pPr>
            <a:r>
              <a:rPr lang="en-US" altLang="en-US" smtClean="0">
                <a:solidFill>
                  <a:schemeClr val="bg2"/>
                </a:solidFill>
                <a:ea typeface="Times New Roman" pitchFamily="18" charset="0"/>
                <a:cs typeface="Arial" pitchFamily="34" charset="0"/>
              </a:rPr>
              <a:t>Telemedicine and telecare</a:t>
            </a:r>
            <a:endParaRPr lang="en-GB" altLang="en-US" smtClean="0">
              <a:solidFill>
                <a:schemeClr val="bg2"/>
              </a:solidFill>
              <a:ea typeface="Times New Roman" pitchFamily="18" charset="0"/>
              <a:cs typeface="Arial" pitchFamily="34" charset="0"/>
            </a:endParaRPr>
          </a:p>
          <a:p>
            <a:pPr>
              <a:tabLst>
                <a:tab pos="457200" algn="l"/>
              </a:tabLst>
            </a:pPr>
            <a:r>
              <a:rPr lang="en-US" altLang="en-US" smtClean="0">
                <a:solidFill>
                  <a:schemeClr val="bg2"/>
                </a:solidFill>
                <a:ea typeface="Times New Roman" pitchFamily="18" charset="0"/>
                <a:cs typeface="Arial" pitchFamily="34" charset="0"/>
              </a:rPr>
              <a:t>Research using ECRs and </a:t>
            </a:r>
          </a:p>
          <a:p>
            <a:pPr>
              <a:buFontTx/>
              <a:buNone/>
              <a:tabLst>
                <a:tab pos="457200" algn="l"/>
              </a:tabLst>
            </a:pPr>
            <a:r>
              <a:rPr lang="en-US" altLang="en-US" smtClean="0">
                <a:solidFill>
                  <a:schemeClr val="bg2"/>
                </a:solidFill>
                <a:ea typeface="Times New Roman" pitchFamily="18" charset="0"/>
                <a:cs typeface="Arial" pitchFamily="34" charset="0"/>
              </a:rPr>
              <a:t>    databases</a:t>
            </a:r>
          </a:p>
          <a:p>
            <a:pPr>
              <a:tabLst>
                <a:tab pos="457200" algn="l"/>
              </a:tabLst>
            </a:pPr>
            <a:r>
              <a:rPr lang="en-US" altLang="en-US" smtClean="0">
                <a:ea typeface="Times New Roman" pitchFamily="18" charset="0"/>
                <a:cs typeface="Arial" pitchFamily="34" charset="0"/>
              </a:rPr>
              <a:t>Internet and mobile technologies </a:t>
            </a:r>
          </a:p>
          <a:p>
            <a:pPr>
              <a:buFontTx/>
              <a:buNone/>
              <a:tabLst>
                <a:tab pos="457200" algn="l"/>
              </a:tabLst>
            </a:pPr>
            <a:r>
              <a:rPr lang="en-US" altLang="en-US" smtClean="0">
                <a:ea typeface="Times New Roman" pitchFamily="18" charset="0"/>
                <a:cs typeface="Arial" pitchFamily="34" charset="0"/>
              </a:rPr>
              <a:t>   for patients</a:t>
            </a:r>
          </a:p>
          <a:p>
            <a:pPr>
              <a:buFontTx/>
              <a:buNone/>
              <a:tabLst>
                <a:tab pos="457200" algn="l"/>
              </a:tabLst>
            </a:pPr>
            <a:endParaRPr lang="en-US" altLang="en-US" smtClean="0">
              <a:ea typeface="Times New Roman" pitchFamily="18" charset="0"/>
              <a:cs typeface="Arial" pitchFamily="34" charset="0"/>
            </a:endParaRPr>
          </a:p>
          <a:p>
            <a:pPr>
              <a:tabLst>
                <a:tab pos="457200" algn="l"/>
              </a:tabLst>
            </a:pPr>
            <a:endParaRPr lang="en-GB" altLang="en-US" smtClean="0">
              <a:ea typeface="Times New Roman" pitchFamily="18" charset="0"/>
              <a:cs typeface="Arial" pitchFamily="34" charset="0"/>
            </a:endParaRPr>
          </a:p>
        </p:txBody>
      </p:sp>
      <p:pic>
        <p:nvPicPr>
          <p:cNvPr id="23556" name="Picture 2" descr="M:\My Pictures\Work images\digital healthcar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8125" y="1557338"/>
            <a:ext cx="2376488" cy="1328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Picture 6" descr="C:\Users\CRNCC-Paul\Pictures\work\dv2167013_MRI-SCAN_342x19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88125" y="2997200"/>
            <a:ext cx="2376488" cy="137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8" name="Picture 2" descr="mobile phone showing text a messa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59563" y="4581525"/>
            <a:ext cx="2268537" cy="190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a:xfrm>
            <a:off x="611188" y="908050"/>
            <a:ext cx="6330950" cy="1296988"/>
          </a:xfrm>
        </p:spPr>
        <p:txBody>
          <a:bodyPr/>
          <a:lstStyle/>
          <a:p>
            <a:r>
              <a:rPr lang="en-GB" altLang="en-US" sz="3600" b="0" smtClean="0">
                <a:solidFill>
                  <a:srgbClr val="004054"/>
                </a:solidFill>
              </a:rPr>
              <a:t>Internet &amp; mobile technologies for patients</a:t>
            </a:r>
          </a:p>
        </p:txBody>
      </p:sp>
      <p:sp>
        <p:nvSpPr>
          <p:cNvPr id="4099" name="Content Placeholder 2"/>
          <p:cNvSpPr>
            <a:spLocks noGrp="1"/>
          </p:cNvSpPr>
          <p:nvPr>
            <p:ph idx="1"/>
          </p:nvPr>
        </p:nvSpPr>
        <p:spPr>
          <a:xfrm>
            <a:off x="684213" y="1773238"/>
            <a:ext cx="8489950" cy="3457575"/>
          </a:xfrm>
        </p:spPr>
        <p:txBody>
          <a:bodyPr/>
          <a:lstStyle/>
          <a:p>
            <a:pPr marL="0" indent="0">
              <a:buFontTx/>
              <a:buNone/>
              <a:defRPr/>
            </a:pPr>
            <a:endParaRPr lang="en-GB" dirty="0" smtClean="0"/>
          </a:p>
          <a:p>
            <a:pPr marL="0" indent="0">
              <a:defRPr/>
            </a:pPr>
            <a:r>
              <a:rPr lang="en-GB" dirty="0" smtClean="0"/>
              <a:t>General health information</a:t>
            </a:r>
          </a:p>
          <a:p>
            <a:pPr marL="0" indent="0">
              <a:defRPr/>
            </a:pPr>
            <a:r>
              <a:rPr lang="en-GB" dirty="0" smtClean="0"/>
              <a:t>Mental health: </a:t>
            </a:r>
          </a:p>
          <a:p>
            <a:pPr marL="400050" lvl="1" indent="0">
              <a:defRPr/>
            </a:pPr>
            <a:r>
              <a:rPr lang="en-GB" dirty="0" smtClean="0"/>
              <a:t> anxiety </a:t>
            </a:r>
          </a:p>
          <a:p>
            <a:pPr marL="400050" lvl="1" indent="0">
              <a:defRPr/>
            </a:pPr>
            <a:r>
              <a:rPr lang="en-GB" dirty="0" smtClean="0"/>
              <a:t> depression</a:t>
            </a:r>
          </a:p>
          <a:p>
            <a:pPr marL="0" indent="0">
              <a:defRPr/>
            </a:pPr>
            <a:r>
              <a:rPr lang="en-GB" dirty="0" smtClean="0"/>
              <a:t>Behavioural change</a:t>
            </a:r>
          </a:p>
          <a:p>
            <a:pPr lvl="1">
              <a:defRPr/>
            </a:pPr>
            <a:r>
              <a:rPr lang="en-GB" dirty="0"/>
              <a:t>s</a:t>
            </a:r>
            <a:r>
              <a:rPr lang="en-GB" dirty="0" smtClean="0"/>
              <a:t>moking cessation</a:t>
            </a:r>
          </a:p>
          <a:p>
            <a:pPr lvl="1">
              <a:defRPr/>
            </a:pPr>
            <a:r>
              <a:rPr lang="en-GB" dirty="0" smtClean="0"/>
              <a:t>physical activity</a:t>
            </a:r>
          </a:p>
          <a:p>
            <a:pPr lvl="1">
              <a:defRPr/>
            </a:pPr>
            <a:r>
              <a:rPr lang="en-GB" dirty="0" smtClean="0"/>
              <a:t>diet </a:t>
            </a:r>
          </a:p>
          <a:p>
            <a:pPr lvl="1">
              <a:defRPr/>
            </a:pPr>
            <a:r>
              <a:rPr lang="en-GB" dirty="0" smtClean="0"/>
              <a:t>alcohol</a:t>
            </a:r>
          </a:p>
          <a:p>
            <a:pPr marL="0" indent="0">
              <a:buFontTx/>
              <a:buNone/>
              <a:defRPr/>
            </a:pPr>
            <a:endParaRPr lang="en-GB" dirty="0" smtClean="0"/>
          </a:p>
        </p:txBody>
      </p:sp>
      <p:pic>
        <p:nvPicPr>
          <p:cNvPr id="24580" name="Picture 5" descr="M:\My Pictures\Work images\NHS advic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53213" y="1844675"/>
            <a:ext cx="1655762" cy="97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1" name="Picture 5" descr="M:\My Pictures\Work images\Txt 2 sto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53213" y="4149725"/>
            <a:ext cx="1584325" cy="105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2" name="Picture 7"/>
          <p:cNvPicPr>
            <a:picLocks noChangeAspect="1" noChangeArrowheads="1"/>
          </p:cNvPicPr>
          <p:nvPr/>
        </p:nvPicPr>
        <p:blipFill>
          <a:blip r:embed="rId4">
            <a:extLst>
              <a:ext uri="{28A0092B-C50C-407E-A947-70E740481C1C}">
                <a14:useLocalDpi xmlns:a14="http://schemas.microsoft.com/office/drawing/2010/main" val="0"/>
              </a:ext>
            </a:extLst>
          </a:blip>
          <a:srcRect l="13219" t="15659" r="14346" b="13873"/>
          <a:stretch>
            <a:fillRect/>
          </a:stretch>
        </p:blipFill>
        <p:spPr bwMode="auto">
          <a:xfrm>
            <a:off x="6653213" y="5373688"/>
            <a:ext cx="1584325" cy="94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3" name="Picture 8" descr="C:\Users\CRNCC-Paul\Pictures\work\btb_screen.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53213" y="2997200"/>
            <a:ext cx="1624012"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r>
              <a:rPr lang="en-GB" altLang="en-US" smtClean="0"/>
              <a:t>Access to the Internet</a:t>
            </a:r>
          </a:p>
        </p:txBody>
      </p:sp>
      <p:pic>
        <p:nvPicPr>
          <p:cNvPr id="25603" name="Picture 2" descr="C:\Users\medpgw\Pictures\work imahes\world2012pr.gif"/>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331913" y="1524000"/>
            <a:ext cx="5168900" cy="4641850"/>
          </a:xfrm>
          <a:noFill/>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ctrTitle"/>
          </p:nvPr>
        </p:nvSpPr>
        <p:spPr/>
        <p:txBody>
          <a:bodyPr/>
          <a:lstStyle/>
          <a:p>
            <a:r>
              <a:rPr lang="en-GB" altLang="en-US" smtClean="0"/>
              <a:t>Mobile phone penetration</a:t>
            </a:r>
          </a:p>
        </p:txBody>
      </p:sp>
      <p:pic>
        <p:nvPicPr>
          <p:cNvPr id="103426" name="Picture 2" descr="C:\Users\medpgw\Pictures\work imahes\Slide012-500x374.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5656" y="2204864"/>
            <a:ext cx="4968676" cy="3716570"/>
          </a:xfrm>
          <a:prstGeom prst="rect">
            <a:avLst/>
          </a:prstGeom>
          <a:noFill/>
          <a:ln>
            <a:solidFill>
              <a:srgbClr val="F98A45"/>
            </a:solidFill>
          </a:ln>
          <a:effectLst>
            <a:glow rad="228600">
              <a:schemeClr val="accent4">
                <a:satMod val="175000"/>
                <a:alpha val="40000"/>
              </a:schemeClr>
            </a:glow>
          </a:effectLst>
          <a:scene3d>
            <a:camera prst="perspectiveHeroicExtremeLeftFacing"/>
            <a:lightRig rig="threePt" dir="t"/>
          </a:scene3d>
          <a:extLst>
            <a:ext uri="{909E8E84-426E-40DD-AFC4-6F175D3DCCD1}">
              <a14:hiddenFill xmlns:a14="http://schemas.microsoft.com/office/drawing/2010/main">
                <a:solidFill>
                  <a:srgbClr val="FFFFFF"/>
                </a:solidFill>
              </a14:hiddenFill>
            </a:ext>
          </a:extLst>
        </p:spPr>
      </p:pic>
      <p:sp>
        <p:nvSpPr>
          <p:cNvPr id="26628" name="TextBox 3"/>
          <p:cNvSpPr txBox="1">
            <a:spLocks noChangeArrowheads="1"/>
          </p:cNvSpPr>
          <p:nvPr/>
        </p:nvSpPr>
        <p:spPr bwMode="auto">
          <a:xfrm>
            <a:off x="4211638" y="6556375"/>
            <a:ext cx="48974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har char="•"/>
              <a:defRPr sz="2800">
                <a:solidFill>
                  <a:schemeClr val="tx1"/>
                </a:solidFill>
                <a:latin typeface="Arial" pitchFamily="34" charset="0"/>
              </a:defRPr>
            </a:lvl1pPr>
            <a:lvl2pPr marL="742950" indent="-285750" algn="l" eaLnBrk="0" hangingPunct="0">
              <a:spcBef>
                <a:spcPct val="20000"/>
              </a:spcBef>
              <a:buChar char="–"/>
              <a:defRPr sz="2400">
                <a:solidFill>
                  <a:schemeClr val="tx1"/>
                </a:solidFill>
                <a:latin typeface="Arial" pitchFamily="34" charset="0"/>
              </a:defRPr>
            </a:lvl2pPr>
            <a:lvl3pPr marL="1143000" indent="-228600" algn="l" eaLnBrk="0" hangingPunct="0">
              <a:spcBef>
                <a:spcPct val="20000"/>
              </a:spcBef>
              <a:buChar char="•"/>
              <a:defRPr sz="20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r" eaLnBrk="1" hangingPunct="1">
              <a:spcBef>
                <a:spcPct val="0"/>
              </a:spcBef>
              <a:buFontTx/>
              <a:buNone/>
            </a:pPr>
            <a:r>
              <a:rPr lang="en-GB" altLang="en-US" sz="1800"/>
              <a:t>US Census Bureau and others 2014</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lstStyle/>
          <a:p>
            <a:r>
              <a:rPr lang="en-GB" altLang="en-US" sz="3600" b="0" dirty="0" smtClean="0"/>
              <a:t>Digitally </a:t>
            </a:r>
            <a:r>
              <a:rPr lang="en-GB" altLang="en-US" sz="3600" b="0" dirty="0" smtClean="0"/>
              <a:t>mediated </a:t>
            </a:r>
            <a:r>
              <a:rPr lang="en-GB" altLang="en-US" sz="3600" b="0" dirty="0" smtClean="0"/>
              <a:t>interventions for mental health</a:t>
            </a:r>
          </a:p>
        </p:txBody>
      </p:sp>
      <p:pic>
        <p:nvPicPr>
          <p:cNvPr id="27651"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92125" y="2203450"/>
            <a:ext cx="7464425" cy="3457575"/>
          </a:xfrm>
          <a:noFill/>
        </p:spPr>
      </p:pic>
      <p:pic>
        <p:nvPicPr>
          <p:cNvPr id="2765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3438" y="6021388"/>
            <a:ext cx="316230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lstStyle/>
          <a:p>
            <a:r>
              <a:rPr lang="en-GB" altLang="en-US" sz="3200" b="0" dirty="0" smtClean="0"/>
              <a:t>Digitally </a:t>
            </a:r>
            <a:r>
              <a:rPr lang="en-GB" altLang="en-US" sz="3200" b="0" dirty="0" smtClean="0"/>
              <a:t>mediated </a:t>
            </a:r>
            <a:r>
              <a:rPr lang="en-GB" altLang="en-US" sz="3200" b="0" dirty="0" smtClean="0"/>
              <a:t>interventions for smoking cessation: Internet-based</a:t>
            </a:r>
            <a:endParaRPr lang="en-GB" altLang="en-US" dirty="0" smtClean="0"/>
          </a:p>
        </p:txBody>
      </p:sp>
      <p:pic>
        <p:nvPicPr>
          <p:cNvPr id="28675"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395288" y="2349500"/>
            <a:ext cx="3856037" cy="3457575"/>
          </a:xfrm>
          <a:noFill/>
        </p:spPr>
      </p:pic>
      <p:sp>
        <p:nvSpPr>
          <p:cNvPr id="28676" name="TextBox 5"/>
          <p:cNvSpPr txBox="1">
            <a:spLocks noChangeArrowheads="1"/>
          </p:cNvSpPr>
          <p:nvPr/>
        </p:nvSpPr>
        <p:spPr bwMode="auto">
          <a:xfrm>
            <a:off x="4500563" y="2389188"/>
            <a:ext cx="4319587"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har char="•"/>
              <a:defRPr sz="2800">
                <a:solidFill>
                  <a:schemeClr val="tx1"/>
                </a:solidFill>
                <a:latin typeface="Arial" pitchFamily="34" charset="0"/>
              </a:defRPr>
            </a:lvl1pPr>
            <a:lvl2pPr marL="742950" indent="-285750" algn="l" eaLnBrk="0" hangingPunct="0">
              <a:spcBef>
                <a:spcPct val="20000"/>
              </a:spcBef>
              <a:buChar char="–"/>
              <a:defRPr sz="2400">
                <a:solidFill>
                  <a:schemeClr val="tx1"/>
                </a:solidFill>
                <a:latin typeface="Arial" pitchFamily="34" charset="0"/>
              </a:defRPr>
            </a:lvl2pPr>
            <a:lvl3pPr marL="1143000" indent="-228600" algn="l" eaLnBrk="0" hangingPunct="0">
              <a:spcBef>
                <a:spcPct val="20000"/>
              </a:spcBef>
              <a:buChar char="•"/>
              <a:defRPr sz="20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GB" altLang="en-US" sz="2400"/>
              <a:t>Results suggest that some Internet-based interventions can assist smoking cessation especially if the information is appropriately tailored to the users and frequent automated contacts with the users are ensured, however trials did not show consistent effects</a:t>
            </a:r>
          </a:p>
        </p:txBody>
      </p:sp>
      <p:pic>
        <p:nvPicPr>
          <p:cNvPr id="2867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5805488"/>
            <a:ext cx="60388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r>
              <a:rPr lang="en-GB" altLang="en-US" sz="3600" b="0" dirty="0" smtClean="0"/>
              <a:t>Digitally </a:t>
            </a:r>
            <a:r>
              <a:rPr lang="en-GB" altLang="en-US" sz="3600" b="0" dirty="0" smtClean="0"/>
              <a:t>mediated </a:t>
            </a:r>
            <a:r>
              <a:rPr lang="en-GB" altLang="en-US" sz="3600" b="0" dirty="0" smtClean="0"/>
              <a:t>interventions for smoking cessation: mobile phones</a:t>
            </a:r>
          </a:p>
        </p:txBody>
      </p:sp>
      <p:pic>
        <p:nvPicPr>
          <p:cNvPr id="29699"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539750" y="2276475"/>
            <a:ext cx="3492500" cy="3457575"/>
          </a:xfrm>
          <a:noFill/>
        </p:spPr>
      </p:pic>
      <p:pic>
        <p:nvPicPr>
          <p:cNvPr id="297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50" y="5732463"/>
            <a:ext cx="5976938" cy="75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1" name="TextBox 7"/>
          <p:cNvSpPr txBox="1">
            <a:spLocks noChangeArrowheads="1"/>
          </p:cNvSpPr>
          <p:nvPr/>
        </p:nvSpPr>
        <p:spPr bwMode="auto">
          <a:xfrm>
            <a:off x="4132263" y="2244725"/>
            <a:ext cx="4687887"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har char="•"/>
              <a:defRPr sz="2800">
                <a:solidFill>
                  <a:schemeClr val="tx1"/>
                </a:solidFill>
                <a:latin typeface="Arial" pitchFamily="34" charset="0"/>
              </a:defRPr>
            </a:lvl1pPr>
            <a:lvl2pPr marL="742950" indent="-285750" algn="l" eaLnBrk="0" hangingPunct="0">
              <a:spcBef>
                <a:spcPct val="20000"/>
              </a:spcBef>
              <a:buChar char="–"/>
              <a:defRPr sz="2400">
                <a:solidFill>
                  <a:schemeClr val="tx1"/>
                </a:solidFill>
                <a:latin typeface="Arial" pitchFamily="34" charset="0"/>
              </a:defRPr>
            </a:lvl2pPr>
            <a:lvl3pPr marL="1143000" indent="-228600" algn="l" eaLnBrk="0" hangingPunct="0">
              <a:spcBef>
                <a:spcPct val="20000"/>
              </a:spcBef>
              <a:buChar char="•"/>
              <a:defRPr sz="20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GB" altLang="en-US" sz="2400"/>
              <a:t>“The current evidence shows no effects of mobile phone-based smoking cessation interventions on long term outcome. While short term results are positive, more rigorous studies of long term effects of mobile phone-based smoking cessation interventions are needed”</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1"/>
          <p:cNvSpPr>
            <a:spLocks noChangeArrowheads="1"/>
          </p:cNvSpPr>
          <p:nvPr/>
        </p:nvSpPr>
        <p:spPr bwMode="auto">
          <a:xfrm>
            <a:off x="466725" y="1268413"/>
            <a:ext cx="576103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lgn="l" eaLnBrk="0" hangingPunct="0">
              <a:spcBef>
                <a:spcPct val="20000"/>
              </a:spcBef>
              <a:buChar char="•"/>
              <a:defRPr sz="2800">
                <a:solidFill>
                  <a:schemeClr val="tx1"/>
                </a:solidFill>
                <a:latin typeface="Arial" pitchFamily="34" charset="0"/>
              </a:defRPr>
            </a:lvl1pPr>
            <a:lvl2pPr marL="742950" indent="-285750" algn="l" eaLnBrk="0" hangingPunct="0">
              <a:spcBef>
                <a:spcPct val="20000"/>
              </a:spcBef>
              <a:buChar char="–"/>
              <a:defRPr sz="2400">
                <a:solidFill>
                  <a:schemeClr val="tx1"/>
                </a:solidFill>
                <a:latin typeface="Arial" pitchFamily="34" charset="0"/>
              </a:defRPr>
            </a:lvl2pPr>
            <a:lvl3pPr marL="1143000" indent="-228600" algn="l" eaLnBrk="0" hangingPunct="0">
              <a:spcBef>
                <a:spcPct val="20000"/>
              </a:spcBef>
              <a:buChar char="•"/>
              <a:defRPr sz="20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FontTx/>
              <a:buNone/>
            </a:pPr>
            <a:r>
              <a:rPr lang="en-US" altLang="en-US" sz="3600">
                <a:solidFill>
                  <a:srgbClr val="004054"/>
                </a:solidFill>
              </a:rPr>
              <a:t>The txt2stop study</a:t>
            </a:r>
          </a:p>
        </p:txBody>
      </p:sp>
      <p:pic>
        <p:nvPicPr>
          <p:cNvPr id="30723" name="Picture 2" descr="mobile phone showing text a mess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81688" y="2155825"/>
            <a:ext cx="2830512" cy="237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4" name="Text Placeholder 2"/>
          <p:cNvSpPr txBox="1">
            <a:spLocks/>
          </p:cNvSpPr>
          <p:nvPr/>
        </p:nvSpPr>
        <p:spPr bwMode="auto">
          <a:xfrm>
            <a:off x="107950" y="2133600"/>
            <a:ext cx="5792788" cy="345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eaLnBrk="0" hangingPunct="0">
              <a:spcBef>
                <a:spcPct val="20000"/>
              </a:spcBef>
              <a:buChar char="•"/>
              <a:defRPr sz="2800">
                <a:solidFill>
                  <a:schemeClr val="tx1"/>
                </a:solidFill>
                <a:latin typeface="Arial" pitchFamily="34" charset="0"/>
              </a:defRPr>
            </a:lvl1pPr>
            <a:lvl2pPr marL="742950" indent="-285750" algn="l" eaLnBrk="0" hangingPunct="0">
              <a:spcBef>
                <a:spcPct val="20000"/>
              </a:spcBef>
              <a:buChar char="–"/>
              <a:defRPr sz="2400">
                <a:solidFill>
                  <a:schemeClr val="tx1"/>
                </a:solidFill>
                <a:latin typeface="Arial" pitchFamily="34" charset="0"/>
              </a:defRPr>
            </a:lvl2pPr>
            <a:lvl3pPr marL="1143000" indent="-228600" algn="l" eaLnBrk="0" hangingPunct="0">
              <a:spcBef>
                <a:spcPct val="20000"/>
              </a:spcBef>
              <a:buChar char="•"/>
              <a:defRPr sz="20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r>
              <a:rPr lang="en-US" altLang="en-US" sz="2400"/>
              <a:t>Single-blind randomised trial involving more than 5,500 smokers across the UK, supported by the NIHR Primary Care Research Network.</a:t>
            </a:r>
          </a:p>
          <a:p>
            <a:r>
              <a:rPr lang="en-US" altLang="en-US" sz="2400"/>
              <a:t>Quit rate of txt2stop study participants was over double patients receiving the standard package – 10.7 per cent vs 4.9 per cent.</a:t>
            </a:r>
          </a:p>
          <a:p>
            <a:r>
              <a:rPr lang="en-US" altLang="en-US" sz="2400"/>
              <a:t>Over 5,000 people joined up </a:t>
            </a:r>
          </a:p>
          <a:p>
            <a:r>
              <a:rPr lang="en-US" altLang="en-US" sz="2400"/>
              <a:t>Txt2stop now widely implemented </a:t>
            </a:r>
          </a:p>
          <a:p>
            <a:pPr>
              <a:buFontTx/>
              <a:buNone/>
            </a:pPr>
            <a:endParaRPr lang="en-GB" altLang="en-US" sz="3200"/>
          </a:p>
        </p:txBody>
      </p:sp>
      <p:sp>
        <p:nvSpPr>
          <p:cNvPr id="30725" name="TextBox 4"/>
          <p:cNvSpPr txBox="1">
            <a:spLocks noChangeArrowheads="1"/>
          </p:cNvSpPr>
          <p:nvPr/>
        </p:nvSpPr>
        <p:spPr bwMode="auto">
          <a:xfrm>
            <a:off x="4567238" y="6124575"/>
            <a:ext cx="2555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spcBef>
                <a:spcPct val="20000"/>
              </a:spcBef>
              <a:buChar char="•"/>
              <a:defRPr sz="2800">
                <a:solidFill>
                  <a:schemeClr val="tx1"/>
                </a:solidFill>
                <a:latin typeface="Arial" pitchFamily="34" charset="0"/>
              </a:defRPr>
            </a:lvl1pPr>
            <a:lvl2pPr marL="742950" indent="-285750" algn="l" eaLnBrk="0" hangingPunct="0">
              <a:spcBef>
                <a:spcPct val="20000"/>
              </a:spcBef>
              <a:buChar char="–"/>
              <a:defRPr sz="2400">
                <a:solidFill>
                  <a:schemeClr val="tx1"/>
                </a:solidFill>
                <a:latin typeface="Arial" pitchFamily="34" charset="0"/>
              </a:defRPr>
            </a:lvl2pPr>
            <a:lvl3pPr marL="1143000" indent="-228600" algn="l" eaLnBrk="0" hangingPunct="0">
              <a:spcBef>
                <a:spcPct val="20000"/>
              </a:spcBef>
              <a:buChar char="•"/>
              <a:defRPr sz="20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2000"/>
              <a:t>.</a:t>
            </a:r>
            <a:endParaRPr lang="en-GB" altLang="en-US" sz="2000"/>
          </a:p>
        </p:txBody>
      </p:sp>
      <p:sp>
        <p:nvSpPr>
          <p:cNvPr id="30726" name="TextBox 1"/>
          <p:cNvSpPr txBox="1">
            <a:spLocks noChangeArrowheads="1"/>
          </p:cNvSpPr>
          <p:nvPr/>
        </p:nvSpPr>
        <p:spPr bwMode="auto">
          <a:xfrm>
            <a:off x="5821363" y="6308725"/>
            <a:ext cx="31432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spcBef>
                <a:spcPct val="20000"/>
              </a:spcBef>
              <a:buChar char="•"/>
              <a:defRPr sz="2800">
                <a:solidFill>
                  <a:schemeClr val="tx1"/>
                </a:solidFill>
                <a:latin typeface="Arial" pitchFamily="34" charset="0"/>
              </a:defRPr>
            </a:lvl1pPr>
            <a:lvl2pPr marL="742950" indent="-285750" algn="l" eaLnBrk="0" hangingPunct="0">
              <a:spcBef>
                <a:spcPct val="20000"/>
              </a:spcBef>
              <a:buChar char="–"/>
              <a:defRPr sz="2400">
                <a:solidFill>
                  <a:schemeClr val="tx1"/>
                </a:solidFill>
                <a:latin typeface="Arial" pitchFamily="34" charset="0"/>
              </a:defRPr>
            </a:lvl2pPr>
            <a:lvl3pPr marL="1143000" indent="-228600" algn="l" eaLnBrk="0" hangingPunct="0">
              <a:spcBef>
                <a:spcPct val="20000"/>
              </a:spcBef>
              <a:buChar char="•"/>
              <a:defRPr sz="20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GB" altLang="en-US" sz="1800"/>
              <a:t>Free et al, Lancet , July 2011</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p:txBody>
          <a:bodyPr/>
          <a:lstStyle/>
          <a:p>
            <a:r>
              <a:rPr lang="en-GB" altLang="en-US" sz="3600" b="0" smtClean="0"/>
              <a:t>Behavioural change – meta-analysis of impact of design and mode of delivery </a:t>
            </a:r>
            <a:endParaRPr lang="en-GB" altLang="en-US" sz="3200" smtClean="0"/>
          </a:p>
        </p:txBody>
      </p:sp>
      <p:sp>
        <p:nvSpPr>
          <p:cNvPr id="31747" name="Content Placeholder 2"/>
          <p:cNvSpPr>
            <a:spLocks noGrp="1"/>
          </p:cNvSpPr>
          <p:nvPr>
            <p:ph idx="1"/>
          </p:nvPr>
        </p:nvSpPr>
        <p:spPr>
          <a:xfrm>
            <a:off x="330200" y="2203450"/>
            <a:ext cx="5826125" cy="3457575"/>
          </a:xfrm>
        </p:spPr>
        <p:txBody>
          <a:bodyPr/>
          <a:lstStyle/>
          <a:p>
            <a:r>
              <a:rPr lang="en-GB" altLang="en-US" sz="2400" smtClean="0"/>
              <a:t>85 interventions reviewed</a:t>
            </a:r>
          </a:p>
          <a:p>
            <a:r>
              <a:rPr lang="en-GB" altLang="en-US" sz="2400" smtClean="0"/>
              <a:t>Impact of interventions highly variable</a:t>
            </a:r>
          </a:p>
          <a:p>
            <a:r>
              <a:rPr lang="en-GB" altLang="en-US" sz="2400" smtClean="0"/>
              <a:t>More extensive use of theory associated with larger effect sizes</a:t>
            </a:r>
          </a:p>
          <a:p>
            <a:r>
              <a:rPr lang="en-GB" altLang="en-US" sz="2400" smtClean="0"/>
              <a:t>Stress management and general communication skills training have greatest impact</a:t>
            </a:r>
          </a:p>
          <a:p>
            <a:r>
              <a:rPr lang="en-GB" altLang="en-US" sz="2400" smtClean="0"/>
              <a:t>Normative feedback best</a:t>
            </a:r>
          </a:p>
          <a:p>
            <a:endParaRPr lang="en-GB" altLang="en-US" smtClean="0"/>
          </a:p>
        </p:txBody>
      </p:sp>
      <p:sp>
        <p:nvSpPr>
          <p:cNvPr id="4" name="Rectangle 3"/>
          <p:cNvSpPr/>
          <p:nvPr/>
        </p:nvSpPr>
        <p:spPr>
          <a:xfrm>
            <a:off x="6227763" y="6308725"/>
            <a:ext cx="2620962" cy="369888"/>
          </a:xfrm>
          <a:prstGeom prst="rect">
            <a:avLst/>
          </a:prstGeom>
        </p:spPr>
        <p:txBody>
          <a:bodyPr wrap="none">
            <a:spAutoFit/>
          </a:bodyPr>
          <a:lstStyle/>
          <a:p>
            <a:pPr algn="r" eaLnBrk="0" hangingPunct="0">
              <a:spcBef>
                <a:spcPct val="20000"/>
              </a:spcBef>
              <a:defRPr/>
            </a:pPr>
            <a:r>
              <a:rPr lang="en-GB" kern="0" dirty="0">
                <a:solidFill>
                  <a:srgbClr val="000000"/>
                </a:solidFill>
                <a:latin typeface="Arial"/>
              </a:rPr>
              <a:t>*Webb et al  JMIR 2010</a:t>
            </a:r>
          </a:p>
        </p:txBody>
      </p:sp>
      <p:pic>
        <p:nvPicPr>
          <p:cNvPr id="31749" name="Picture 2" descr="C:\Users\CRNCC-Paul\Pictures\work\chang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65825" y="2205038"/>
            <a:ext cx="3070225" cy="2303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p:txBody>
          <a:bodyPr/>
          <a:lstStyle/>
          <a:p>
            <a:r>
              <a:rPr lang="en-GB" altLang="en-US" sz="3600" b="0" smtClean="0"/>
              <a:t>Improved effectiveness is associated with:</a:t>
            </a:r>
          </a:p>
        </p:txBody>
      </p:sp>
      <p:sp>
        <p:nvSpPr>
          <p:cNvPr id="32771" name="Content Placeholder 2"/>
          <p:cNvSpPr>
            <a:spLocks noGrp="1"/>
          </p:cNvSpPr>
          <p:nvPr>
            <p:ph idx="1"/>
          </p:nvPr>
        </p:nvSpPr>
        <p:spPr>
          <a:xfrm>
            <a:off x="330200" y="2274888"/>
            <a:ext cx="5681663" cy="3457575"/>
          </a:xfrm>
        </p:spPr>
        <p:txBody>
          <a:bodyPr/>
          <a:lstStyle/>
          <a:p>
            <a:r>
              <a:rPr lang="en-GB" altLang="en-US" sz="2400" smtClean="0"/>
              <a:t>More extensive use of theory (esp Theory of Planned Behaviour)</a:t>
            </a:r>
          </a:p>
          <a:p>
            <a:r>
              <a:rPr lang="en-GB" altLang="en-US" sz="2400" smtClean="0"/>
              <a:t>Inclusion of more behavioural techniques</a:t>
            </a:r>
          </a:p>
          <a:p>
            <a:r>
              <a:rPr lang="en-GB" altLang="en-US" sz="2400" smtClean="0"/>
              <a:t>Use of additional modes of interacting, esp text messages</a:t>
            </a:r>
          </a:p>
          <a:p>
            <a:endParaRPr lang="en-GB" altLang="en-US" sz="2400" smtClean="0"/>
          </a:p>
          <a:p>
            <a:endParaRPr lang="en-GB" altLang="en-US" smtClean="0"/>
          </a:p>
        </p:txBody>
      </p:sp>
      <p:pic>
        <p:nvPicPr>
          <p:cNvPr id="32772" name="Picture 2" descr="C:\Users\CRNCC-Paul\Pictures\work\chang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65825" y="2205038"/>
            <a:ext cx="3070225" cy="2303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6227763" y="6308725"/>
            <a:ext cx="2620962" cy="369888"/>
          </a:xfrm>
          <a:prstGeom prst="rect">
            <a:avLst/>
          </a:prstGeom>
        </p:spPr>
        <p:txBody>
          <a:bodyPr wrap="none">
            <a:spAutoFit/>
          </a:bodyPr>
          <a:lstStyle/>
          <a:p>
            <a:pPr algn="r" eaLnBrk="0" hangingPunct="0">
              <a:spcBef>
                <a:spcPct val="20000"/>
              </a:spcBef>
              <a:defRPr/>
            </a:pPr>
            <a:r>
              <a:rPr lang="en-GB" kern="0" dirty="0">
                <a:solidFill>
                  <a:srgbClr val="000000"/>
                </a:solidFill>
                <a:latin typeface="Arial"/>
              </a:rPr>
              <a:t>*Webb et al  JMIR 2010</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endParaRPr lang="en-US" altLang="en-US" smtClean="0"/>
          </a:p>
        </p:txBody>
      </p:sp>
      <p:sp>
        <p:nvSpPr>
          <p:cNvPr id="6147" name="Content Placeholder 2"/>
          <p:cNvSpPr>
            <a:spLocks noGrp="1"/>
          </p:cNvSpPr>
          <p:nvPr>
            <p:ph idx="1"/>
          </p:nvPr>
        </p:nvSpPr>
        <p:spPr/>
        <p:txBody>
          <a:bodyPr/>
          <a:lstStyle/>
          <a:p>
            <a:endParaRPr lang="en-US" altLang="en-US" smtClean="0"/>
          </a:p>
        </p:txBody>
      </p:sp>
      <p:pic>
        <p:nvPicPr>
          <p:cNvPr id="614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75"/>
            <a:ext cx="9139238" cy="6861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a:xfrm>
            <a:off x="468313" y="782638"/>
            <a:ext cx="8640762" cy="1296987"/>
          </a:xfrm>
        </p:spPr>
        <p:txBody>
          <a:bodyPr/>
          <a:lstStyle/>
          <a:p>
            <a:r>
              <a:rPr lang="en-GB" altLang="en-US" sz="3600" b="0" smtClean="0"/>
              <a:t>Web-based interventions for alcohol consumption – a systematic review</a:t>
            </a:r>
          </a:p>
        </p:txBody>
      </p:sp>
      <p:sp>
        <p:nvSpPr>
          <p:cNvPr id="33795" name="Content Placeholder 2"/>
          <p:cNvSpPr>
            <a:spLocks noGrp="1"/>
          </p:cNvSpPr>
          <p:nvPr>
            <p:ph idx="1"/>
          </p:nvPr>
        </p:nvSpPr>
        <p:spPr>
          <a:xfrm>
            <a:off x="107950" y="2078038"/>
            <a:ext cx="6767513" cy="3457575"/>
          </a:xfrm>
        </p:spPr>
        <p:txBody>
          <a:bodyPr/>
          <a:lstStyle/>
          <a:p>
            <a:pPr>
              <a:buFontTx/>
              <a:buNone/>
            </a:pPr>
            <a:r>
              <a:rPr lang="en-GB" altLang="en-US" smtClean="0"/>
              <a:t>   “The current review is the first to systematically evaluate the effectiveness of such interventions and has found inconsistent results across studies. Process research suggests that web-based interventions are generally well received. However further randomized control trials are needed to investigate their effectiveness”.</a:t>
            </a:r>
          </a:p>
        </p:txBody>
      </p:sp>
      <p:pic>
        <p:nvPicPr>
          <p:cNvPr id="3379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75463" y="2060575"/>
            <a:ext cx="2089150" cy="273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7" name="TextBox 4"/>
          <p:cNvSpPr txBox="1">
            <a:spLocks noChangeArrowheads="1"/>
          </p:cNvSpPr>
          <p:nvPr/>
        </p:nvSpPr>
        <p:spPr bwMode="auto">
          <a:xfrm>
            <a:off x="4827588" y="6659563"/>
            <a:ext cx="1889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har char="•"/>
              <a:defRPr sz="2800">
                <a:solidFill>
                  <a:schemeClr val="tx1"/>
                </a:solidFill>
                <a:latin typeface="Arial" pitchFamily="34" charset="0"/>
              </a:defRPr>
            </a:lvl1pPr>
            <a:lvl2pPr marL="742950" indent="-285750" algn="l" eaLnBrk="0" hangingPunct="0">
              <a:spcBef>
                <a:spcPct val="20000"/>
              </a:spcBef>
              <a:buChar char="–"/>
              <a:defRPr sz="2400">
                <a:solidFill>
                  <a:schemeClr val="tx1"/>
                </a:solidFill>
                <a:latin typeface="Arial" pitchFamily="34" charset="0"/>
              </a:defRPr>
            </a:lvl2pPr>
            <a:lvl3pPr marL="1143000" indent="-228600" algn="l" eaLnBrk="0" hangingPunct="0">
              <a:spcBef>
                <a:spcPct val="20000"/>
              </a:spcBef>
              <a:buChar char="•"/>
              <a:defRPr sz="20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endParaRPr lang="en-US" altLang="en-US" sz="1800"/>
          </a:p>
        </p:txBody>
      </p:sp>
      <p:sp>
        <p:nvSpPr>
          <p:cNvPr id="33798" name="TextBox 5"/>
          <p:cNvSpPr txBox="1">
            <a:spLocks noChangeArrowheads="1"/>
          </p:cNvSpPr>
          <p:nvPr/>
        </p:nvSpPr>
        <p:spPr bwMode="auto">
          <a:xfrm>
            <a:off x="4572000" y="6237288"/>
            <a:ext cx="41989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spcBef>
                <a:spcPct val="20000"/>
              </a:spcBef>
              <a:buChar char="•"/>
              <a:defRPr sz="2800">
                <a:solidFill>
                  <a:schemeClr val="tx1"/>
                </a:solidFill>
                <a:latin typeface="Arial" pitchFamily="34" charset="0"/>
              </a:defRPr>
            </a:lvl1pPr>
            <a:lvl2pPr marL="742950" indent="-285750" algn="l" eaLnBrk="0" hangingPunct="0">
              <a:spcBef>
                <a:spcPct val="20000"/>
              </a:spcBef>
              <a:buChar char="–"/>
              <a:defRPr sz="2400">
                <a:solidFill>
                  <a:schemeClr val="tx1"/>
                </a:solidFill>
                <a:latin typeface="Arial" pitchFamily="34" charset="0"/>
              </a:defRPr>
            </a:lvl2pPr>
            <a:lvl3pPr marL="1143000" indent="-228600" algn="l" eaLnBrk="0" hangingPunct="0">
              <a:spcBef>
                <a:spcPct val="20000"/>
              </a:spcBef>
              <a:buChar char="•"/>
              <a:defRPr sz="20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GB" altLang="en-US" sz="1800"/>
              <a:t>Bewick et al, 2008 Preventive Medicine</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50" y="668338"/>
            <a:ext cx="5616575" cy="5607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4819" name="TextBox 1"/>
          <p:cNvSpPr txBox="1">
            <a:spLocks noChangeArrowheads="1"/>
          </p:cNvSpPr>
          <p:nvPr/>
        </p:nvSpPr>
        <p:spPr bwMode="auto">
          <a:xfrm>
            <a:off x="6588125" y="1196975"/>
            <a:ext cx="1884363" cy="4894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har char="•"/>
              <a:defRPr sz="2800">
                <a:solidFill>
                  <a:schemeClr val="tx1"/>
                </a:solidFill>
                <a:latin typeface="Arial" pitchFamily="34" charset="0"/>
              </a:defRPr>
            </a:lvl1pPr>
            <a:lvl2pPr marL="742950" indent="-285750" algn="l" eaLnBrk="0" hangingPunct="0">
              <a:spcBef>
                <a:spcPct val="20000"/>
              </a:spcBef>
              <a:buChar char="–"/>
              <a:defRPr sz="2400">
                <a:solidFill>
                  <a:schemeClr val="tx1"/>
                </a:solidFill>
                <a:latin typeface="Arial" pitchFamily="34" charset="0"/>
              </a:defRPr>
            </a:lvl2pPr>
            <a:lvl3pPr marL="1143000" indent="-228600" algn="l" eaLnBrk="0" hangingPunct="0">
              <a:spcBef>
                <a:spcPct val="20000"/>
              </a:spcBef>
              <a:buChar char="•"/>
              <a:defRPr sz="20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GB" altLang="en-US"/>
              <a:t>Cochrane review is currently underway</a:t>
            </a:r>
          </a:p>
          <a:p>
            <a:pPr algn="ctr" eaLnBrk="1" hangingPunct="1">
              <a:spcBef>
                <a:spcPct val="0"/>
              </a:spcBef>
              <a:buFontTx/>
              <a:buNone/>
            </a:pPr>
            <a:endParaRPr lang="en-GB" altLang="en-US"/>
          </a:p>
          <a:p>
            <a:pPr algn="ctr" eaLnBrk="1" hangingPunct="1">
              <a:spcBef>
                <a:spcPct val="0"/>
              </a:spcBef>
              <a:buFontTx/>
              <a:buNone/>
            </a:pPr>
            <a:endParaRPr lang="en-GB" altLang="en-US"/>
          </a:p>
          <a:p>
            <a:pPr algn="ctr" eaLnBrk="1" hangingPunct="1">
              <a:spcBef>
                <a:spcPct val="0"/>
              </a:spcBef>
              <a:buFontTx/>
              <a:buNone/>
            </a:pPr>
            <a:endParaRPr lang="en-GB" altLang="en-US" sz="1800"/>
          </a:p>
          <a:p>
            <a:pPr algn="ctr" eaLnBrk="1" hangingPunct="1">
              <a:spcBef>
                <a:spcPct val="0"/>
              </a:spcBef>
              <a:buFontTx/>
              <a:buNone/>
            </a:pPr>
            <a:r>
              <a:rPr lang="en-GB" altLang="en-US" sz="1800"/>
              <a:t>Helen Stallman, David Kavanagh, and Angela White</a:t>
            </a:r>
          </a:p>
          <a:p>
            <a:pPr algn="ctr" eaLnBrk="1" hangingPunct="1">
              <a:spcBef>
                <a:spcPct val="0"/>
              </a:spcBef>
              <a:buFontTx/>
              <a:buNone/>
            </a:pPr>
            <a:endParaRPr lang="en-GB" altLang="en-US" sz="1800"/>
          </a:p>
          <a:p>
            <a:pPr algn="ctr" eaLnBrk="1" hangingPunct="1">
              <a:spcBef>
                <a:spcPct val="0"/>
              </a:spcBef>
              <a:buFontTx/>
              <a:buNone/>
            </a:pPr>
            <a:r>
              <a:rPr lang="en-GB" altLang="en-US" sz="1800"/>
              <a:t>University of Queensland </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lstStyle/>
          <a:p>
            <a:r>
              <a:rPr lang="en-GB" altLang="en-US" sz="3600" b="0" smtClean="0"/>
              <a:t>Recent studies on internet-based interventions for alcohol</a:t>
            </a:r>
          </a:p>
        </p:txBody>
      </p:sp>
      <p:sp>
        <p:nvSpPr>
          <p:cNvPr id="35843" name="Content Placeholder 2"/>
          <p:cNvSpPr>
            <a:spLocks noGrp="1"/>
          </p:cNvSpPr>
          <p:nvPr>
            <p:ph idx="1"/>
          </p:nvPr>
        </p:nvSpPr>
        <p:spPr>
          <a:xfrm>
            <a:off x="1266825" y="2133600"/>
            <a:ext cx="4168775" cy="3457575"/>
          </a:xfrm>
        </p:spPr>
        <p:txBody>
          <a:bodyPr/>
          <a:lstStyle/>
          <a:p>
            <a:pPr lvl="1"/>
            <a:endParaRPr lang="en-GB" altLang="en-US" dirty="0" smtClean="0"/>
          </a:p>
          <a:p>
            <a:pPr lvl="1"/>
            <a:r>
              <a:rPr lang="en-GB" altLang="en-US" dirty="0" err="1" smtClean="0"/>
              <a:t>Heleen</a:t>
            </a:r>
            <a:r>
              <a:rPr lang="en-GB" altLang="en-US" dirty="0" smtClean="0"/>
              <a:t> Riper</a:t>
            </a:r>
          </a:p>
          <a:p>
            <a:pPr lvl="1"/>
            <a:endParaRPr lang="en-GB" altLang="en-US" dirty="0" smtClean="0"/>
          </a:p>
          <a:p>
            <a:pPr lvl="1"/>
            <a:r>
              <a:rPr lang="en-GB" altLang="en-US" dirty="0" smtClean="0"/>
              <a:t>John Cunningham</a:t>
            </a:r>
          </a:p>
          <a:p>
            <a:pPr lvl="1"/>
            <a:endParaRPr lang="en-GB" altLang="en-US" dirty="0" smtClean="0"/>
          </a:p>
          <a:p>
            <a:pPr lvl="1"/>
            <a:r>
              <a:rPr lang="en-GB" altLang="en-US" dirty="0" err="1" smtClean="0"/>
              <a:t>Kyp</a:t>
            </a:r>
            <a:r>
              <a:rPr lang="en-GB" altLang="en-US" dirty="0" smtClean="0"/>
              <a:t> </a:t>
            </a:r>
            <a:r>
              <a:rPr lang="en-GB" altLang="en-US" dirty="0" err="1" smtClean="0"/>
              <a:t>Kypri</a:t>
            </a:r>
            <a:endParaRPr lang="en-GB" altLang="en-US" dirty="0" smtClean="0"/>
          </a:p>
          <a:p>
            <a:pPr marL="457200" lvl="1" indent="0">
              <a:buNone/>
            </a:pPr>
            <a:endParaRPr lang="en-GB" altLang="en-US" dirty="0" smtClean="0"/>
          </a:p>
        </p:txBody>
      </p:sp>
      <p:pic>
        <p:nvPicPr>
          <p:cNvPr id="35844" name="Picture 3" descr="C:\Users\CRNCC-Paul\Pictures\work\DY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07213" y="5661025"/>
            <a:ext cx="1223962"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5" name="Picture 4" descr="C:\Users\CRNCC-Paul\Pictures\work\minderdrinke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4025" y="1628775"/>
            <a:ext cx="1211263" cy="86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6" name="Picture 5" descr="C:\Users\CRNCC-Paul\Pictures\work\Kypros Kpri.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07213" y="3833813"/>
            <a:ext cx="1208087" cy="170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7" name="Picture 6" descr="C:\Users\CRNCC-Paul\Pictures\work\John Cunningham .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31013" y="2636838"/>
            <a:ext cx="1223962" cy="119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 y="0"/>
            <a:ext cx="91313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813"/>
            <a:ext cx="9112250" cy="68818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938"/>
            <a:ext cx="9132888" cy="68659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49275"/>
            <a:ext cx="9045575" cy="6308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38" y="-3175"/>
            <a:ext cx="9144001" cy="6864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463" y="0"/>
            <a:ext cx="9126537" cy="6870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50"/>
            <a:ext cx="9144000" cy="6870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endParaRPr lang="en-US" altLang="en-US" smtClean="0"/>
          </a:p>
        </p:txBody>
      </p:sp>
      <p:sp>
        <p:nvSpPr>
          <p:cNvPr id="7171" name="Content Placeholder 2"/>
          <p:cNvSpPr>
            <a:spLocks noGrp="1"/>
          </p:cNvSpPr>
          <p:nvPr>
            <p:ph idx="1"/>
          </p:nvPr>
        </p:nvSpPr>
        <p:spPr/>
        <p:txBody>
          <a:bodyPr/>
          <a:lstStyle/>
          <a:p>
            <a:endParaRPr lang="en-US" altLang="en-US" smtClean="0"/>
          </a:p>
        </p:txBody>
      </p:sp>
      <p:pic>
        <p:nvPicPr>
          <p:cNvPr id="717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38" y="0"/>
            <a:ext cx="9159876"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 y="0"/>
            <a:ext cx="91821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2863"/>
            <a:ext cx="9144000" cy="69437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a:xfrm>
            <a:off x="330200" y="836613"/>
            <a:ext cx="8489950" cy="1296987"/>
          </a:xfrm>
        </p:spPr>
        <p:txBody>
          <a:bodyPr/>
          <a:lstStyle/>
          <a:p>
            <a:r>
              <a:rPr lang="en-GB" altLang="en-US" smtClean="0"/>
              <a:t>International trials currently underway to test GP facilitation of access to an alcohol reduction website</a:t>
            </a:r>
          </a:p>
        </p:txBody>
      </p:sp>
      <p:sp>
        <p:nvSpPr>
          <p:cNvPr id="46083" name="Content Placeholder 2"/>
          <p:cNvSpPr>
            <a:spLocks noGrp="1"/>
          </p:cNvSpPr>
          <p:nvPr>
            <p:ph idx="1"/>
          </p:nvPr>
        </p:nvSpPr>
        <p:spPr>
          <a:xfrm>
            <a:off x="330200" y="2419350"/>
            <a:ext cx="8489950" cy="3457575"/>
          </a:xfrm>
        </p:spPr>
        <p:txBody>
          <a:bodyPr/>
          <a:lstStyle/>
          <a:p>
            <a:r>
              <a:rPr lang="en-GB" altLang="en-US" smtClean="0"/>
              <a:t>ODHIN trial:</a:t>
            </a:r>
          </a:p>
          <a:p>
            <a:pPr eaLnBrk="1" hangingPunct="1">
              <a:buFontTx/>
              <a:buNone/>
            </a:pPr>
            <a:r>
              <a:rPr lang="en-GB" altLang="en-US" smtClean="0">
                <a:latin typeface="Lucida Grande"/>
                <a:sym typeface="Lucida Grande"/>
              </a:rPr>
              <a:t>Optimizing delivery </a:t>
            </a:r>
          </a:p>
          <a:p>
            <a:pPr eaLnBrk="1" hangingPunct="1">
              <a:buFontTx/>
              <a:buNone/>
            </a:pPr>
            <a:r>
              <a:rPr lang="en-GB" altLang="en-US" smtClean="0">
                <a:latin typeface="Lucida Grande"/>
                <a:sym typeface="Lucida Grande"/>
              </a:rPr>
              <a:t>of health care interventions</a:t>
            </a:r>
            <a:endParaRPr lang="en-GB" altLang="en-US" smtClean="0">
              <a:sym typeface="Lucida Grande"/>
            </a:endParaRPr>
          </a:p>
          <a:p>
            <a:endParaRPr lang="en-GB" altLang="en-US" smtClean="0"/>
          </a:p>
          <a:p>
            <a:r>
              <a:rPr lang="en-GB" altLang="en-US" smtClean="0"/>
              <a:t>EFAR trials: Italy and Spain </a:t>
            </a:r>
          </a:p>
          <a:p>
            <a:pPr>
              <a:buFontTx/>
              <a:buNone/>
            </a:pPr>
            <a:r>
              <a:rPr lang="en-GB" altLang="en-US" smtClean="0"/>
              <a:t>Non-inferiority randomised controlled</a:t>
            </a:r>
          </a:p>
          <a:p>
            <a:pPr>
              <a:buFontTx/>
              <a:buNone/>
            </a:pPr>
            <a:r>
              <a:rPr lang="en-GB" altLang="en-US" smtClean="0"/>
              <a:t>trial of facilitated access to an alcohol</a:t>
            </a:r>
          </a:p>
          <a:p>
            <a:pPr>
              <a:buFontTx/>
              <a:buNone/>
            </a:pPr>
            <a:r>
              <a:rPr lang="en-GB" altLang="en-US" smtClean="0"/>
              <a:t>reduction website</a:t>
            </a:r>
          </a:p>
          <a:p>
            <a:pPr>
              <a:buFontTx/>
              <a:buNone/>
            </a:pPr>
            <a:endParaRPr lang="en-GB" altLang="en-US" smtClean="0"/>
          </a:p>
        </p:txBody>
      </p:sp>
      <p:pic>
        <p:nvPicPr>
          <p:cNvPr id="46084" name="Picture 7" descr="?attid=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32575" y="2205038"/>
            <a:ext cx="1611313" cy="161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5" name="Picture 2" descr="C:\Users\medpgw\AppData\Local\Microsoft\Windows\Temporary Internet Files\Content.Outlook\4L73B9U0\image.jpe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1613" y="4437063"/>
            <a:ext cx="1765300" cy="2109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a:xfrm>
            <a:off x="1979613" y="776288"/>
            <a:ext cx="5040312" cy="1296987"/>
          </a:xfrm>
        </p:spPr>
        <p:txBody>
          <a:bodyPr/>
          <a:lstStyle/>
          <a:p>
            <a:r>
              <a:rPr lang="en-GB" altLang="en-US" sz="3600" b="0" smtClean="0"/>
              <a:t>The ODHIN trial: </a:t>
            </a:r>
            <a:br>
              <a:rPr lang="en-GB" altLang="en-US" sz="3600" b="0" smtClean="0"/>
            </a:br>
            <a:r>
              <a:rPr lang="en-GB" altLang="en-US" sz="2000" b="0" smtClean="0"/>
              <a:t>Peter Anderson et al</a:t>
            </a:r>
          </a:p>
        </p:txBody>
      </p:sp>
      <p:sp>
        <p:nvSpPr>
          <p:cNvPr id="3" name="Content Placeholder 2"/>
          <p:cNvSpPr>
            <a:spLocks noGrp="1"/>
          </p:cNvSpPr>
          <p:nvPr>
            <p:ph idx="1"/>
          </p:nvPr>
        </p:nvSpPr>
        <p:spPr>
          <a:xfrm>
            <a:off x="330200" y="2132013"/>
            <a:ext cx="6402388" cy="3529012"/>
          </a:xfrm>
        </p:spPr>
        <p:txBody>
          <a:bodyPr/>
          <a:lstStyle/>
          <a:p>
            <a:pPr marL="55563" indent="0" eaLnBrk="1" hangingPunct="1">
              <a:buFontTx/>
              <a:buNone/>
              <a:defRPr/>
            </a:pPr>
            <a:r>
              <a:rPr lang="en-GB" dirty="0" smtClean="0"/>
              <a:t>ODHIN: </a:t>
            </a:r>
            <a:r>
              <a:rPr lang="en-GB" b="1" dirty="0" smtClean="0">
                <a:latin typeface="Lucida Grande"/>
                <a:sym typeface="Lucida Grande"/>
              </a:rPr>
              <a:t>O</a:t>
            </a:r>
            <a:r>
              <a:rPr lang="en-GB" dirty="0" smtClean="0">
                <a:latin typeface="Lucida Grande"/>
                <a:sym typeface="Lucida Grande"/>
              </a:rPr>
              <a:t>ptimizing </a:t>
            </a:r>
            <a:r>
              <a:rPr lang="en-GB" b="1" dirty="0" smtClean="0">
                <a:latin typeface="Lucida Grande"/>
                <a:sym typeface="Lucida Grande"/>
              </a:rPr>
              <a:t>d</a:t>
            </a:r>
            <a:r>
              <a:rPr lang="en-GB" dirty="0" smtClean="0">
                <a:latin typeface="Lucida Grande"/>
                <a:sym typeface="Lucida Grande"/>
              </a:rPr>
              <a:t>elivery of </a:t>
            </a:r>
            <a:r>
              <a:rPr lang="en-GB" b="1" dirty="0" smtClean="0">
                <a:latin typeface="Lucida Grande"/>
                <a:sym typeface="Lucida Grande"/>
              </a:rPr>
              <a:t>h</a:t>
            </a:r>
            <a:r>
              <a:rPr lang="en-GB" dirty="0" smtClean="0">
                <a:latin typeface="Lucida Grande"/>
                <a:sym typeface="Lucida Grande"/>
              </a:rPr>
              <a:t>ealth care </a:t>
            </a:r>
            <a:r>
              <a:rPr lang="en-GB" b="1" dirty="0" smtClean="0">
                <a:latin typeface="Lucida Grande"/>
                <a:sym typeface="Lucida Grande"/>
              </a:rPr>
              <a:t>in</a:t>
            </a:r>
            <a:r>
              <a:rPr lang="en-GB" dirty="0" smtClean="0">
                <a:latin typeface="Lucida Grande"/>
                <a:sym typeface="Lucida Grande"/>
              </a:rPr>
              <a:t>terventions:</a:t>
            </a:r>
            <a:endParaRPr lang="en-GB" dirty="0" smtClean="0">
              <a:sym typeface="Lucida Grande"/>
            </a:endParaRPr>
          </a:p>
          <a:p>
            <a:pPr lvl="1">
              <a:defRPr/>
            </a:pPr>
            <a:r>
              <a:rPr lang="en-GB" dirty="0" smtClean="0"/>
              <a:t>Funded by Framework 7 EU </a:t>
            </a:r>
          </a:p>
          <a:p>
            <a:pPr lvl="1">
              <a:defRPr/>
            </a:pPr>
            <a:r>
              <a:rPr lang="en-GB" dirty="0" smtClean="0"/>
              <a:t>5 European national partners</a:t>
            </a:r>
          </a:p>
          <a:p>
            <a:pPr lvl="1">
              <a:defRPr/>
            </a:pPr>
            <a:r>
              <a:rPr lang="en-GB" dirty="0" smtClean="0"/>
              <a:t>Cluster RCT to evaluate impact on activity of:</a:t>
            </a:r>
          </a:p>
          <a:p>
            <a:pPr lvl="2">
              <a:defRPr/>
            </a:pPr>
            <a:r>
              <a:rPr lang="en-GB" dirty="0" smtClean="0"/>
              <a:t>Education and training</a:t>
            </a:r>
          </a:p>
          <a:p>
            <a:pPr lvl="2">
              <a:defRPr/>
            </a:pPr>
            <a:r>
              <a:rPr lang="en-GB" dirty="0" smtClean="0"/>
              <a:t>Financial incentives</a:t>
            </a:r>
          </a:p>
          <a:p>
            <a:pPr lvl="2">
              <a:defRPr/>
            </a:pPr>
            <a:r>
              <a:rPr lang="en-GB" b="1" i="1" dirty="0" smtClean="0"/>
              <a:t>Digitally mediated brief intervention - </a:t>
            </a:r>
            <a:r>
              <a:rPr lang="en-GB" b="1" i="1" dirty="0" err="1" smtClean="0"/>
              <a:t>eBI</a:t>
            </a:r>
            <a:endParaRPr lang="en-GB" b="1" i="1" dirty="0" smtClean="0"/>
          </a:p>
          <a:p>
            <a:pPr>
              <a:buFontTx/>
              <a:buNone/>
              <a:defRPr/>
            </a:pPr>
            <a:r>
              <a:rPr lang="en-GB" dirty="0" smtClean="0"/>
              <a:t>	</a:t>
            </a:r>
          </a:p>
          <a:p>
            <a:pPr>
              <a:buFontTx/>
              <a:buNone/>
              <a:defRPr/>
            </a:pPr>
            <a:endParaRPr lang="en-GB" dirty="0" smtClean="0"/>
          </a:p>
          <a:p>
            <a:pPr>
              <a:buFontTx/>
              <a:buNone/>
              <a:defRPr/>
            </a:pPr>
            <a:endParaRPr lang="en-GB" dirty="0" smtClean="0"/>
          </a:p>
        </p:txBody>
      </p:sp>
      <p:pic>
        <p:nvPicPr>
          <p:cNvPr id="47108" name="Picture 7" descr="?attid=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950" y="620713"/>
            <a:ext cx="1511300" cy="151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7109" name="Group 5"/>
          <p:cNvGrpSpPr>
            <a:grpSpLocks/>
          </p:cNvGrpSpPr>
          <p:nvPr/>
        </p:nvGrpSpPr>
        <p:grpSpPr bwMode="auto">
          <a:xfrm>
            <a:off x="7235825" y="765175"/>
            <a:ext cx="1584325" cy="1052513"/>
            <a:chOff x="230" y="3993"/>
            <a:chExt cx="950" cy="415"/>
          </a:xfrm>
        </p:grpSpPr>
        <p:pic>
          <p:nvPicPr>
            <p:cNvPr id="47110" name="Picture 10" descr="FP7-gen-RG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8" y="4057"/>
              <a:ext cx="432" cy="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1" name="Picture 27" descr="EU_normal_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0" y="3993"/>
              <a:ext cx="528" cy="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8" descr="?attid=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950" y="533400"/>
            <a:ext cx="1125538" cy="1125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1" name="Rectangle 2"/>
          <p:cNvSpPr>
            <a:spLocks noGrp="1" noChangeArrowheads="1"/>
          </p:cNvSpPr>
          <p:nvPr>
            <p:ph type="ctrTitle" idx="4294967295"/>
          </p:nvPr>
        </p:nvSpPr>
        <p:spPr>
          <a:xfrm>
            <a:off x="468313" y="908050"/>
            <a:ext cx="8064500" cy="4897438"/>
          </a:xfrm>
        </p:spPr>
        <p:txBody>
          <a:bodyPr bIns="91424" anchor="b"/>
          <a:lstStyle/>
          <a:p>
            <a:r>
              <a:rPr lang="en-US" altLang="en-US" sz="3100" smtClean="0"/>
              <a:t>       </a:t>
            </a:r>
            <a:endParaRPr lang="en-US" altLang="en-US" sz="3200" smtClean="0"/>
          </a:p>
        </p:txBody>
      </p:sp>
      <p:grpSp>
        <p:nvGrpSpPr>
          <p:cNvPr id="48132" name="Group 5"/>
          <p:cNvGrpSpPr>
            <a:grpSpLocks/>
          </p:cNvGrpSpPr>
          <p:nvPr/>
        </p:nvGrpSpPr>
        <p:grpSpPr bwMode="auto">
          <a:xfrm>
            <a:off x="7524750" y="596900"/>
            <a:ext cx="1400175" cy="561975"/>
            <a:chOff x="336" y="3936"/>
            <a:chExt cx="1008" cy="360"/>
          </a:xfrm>
        </p:grpSpPr>
        <p:pic>
          <p:nvPicPr>
            <p:cNvPr id="48135" name="Picture 10" descr="FP7-gen-RG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2" y="3945"/>
              <a:ext cx="432" cy="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6" name="Picture 27" descr="EU_normal_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6" y="3936"/>
              <a:ext cx="528" cy="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8133" name="1 Título"/>
          <p:cNvSpPr txBox="1">
            <a:spLocks/>
          </p:cNvSpPr>
          <p:nvPr/>
        </p:nvSpPr>
        <p:spPr bwMode="auto">
          <a:xfrm>
            <a:off x="425450" y="4572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defTabSz="912813" eaLnBrk="0" hangingPunct="0">
              <a:spcBef>
                <a:spcPct val="20000"/>
              </a:spcBef>
              <a:buChar char="•"/>
              <a:defRPr sz="2800">
                <a:solidFill>
                  <a:schemeClr val="tx1"/>
                </a:solidFill>
                <a:latin typeface="Arial" pitchFamily="34" charset="0"/>
              </a:defRPr>
            </a:lvl1pPr>
            <a:lvl2pPr marL="742950" indent="-285750" algn="l" defTabSz="912813" eaLnBrk="0" hangingPunct="0">
              <a:spcBef>
                <a:spcPct val="20000"/>
              </a:spcBef>
              <a:buChar char="–"/>
              <a:defRPr sz="2400">
                <a:solidFill>
                  <a:schemeClr val="tx1"/>
                </a:solidFill>
                <a:latin typeface="Arial" pitchFamily="34" charset="0"/>
              </a:defRPr>
            </a:lvl2pPr>
            <a:lvl3pPr marL="1143000" indent="-228600" algn="l" defTabSz="912813" eaLnBrk="0" hangingPunct="0">
              <a:spcBef>
                <a:spcPct val="20000"/>
              </a:spcBef>
              <a:buChar char="•"/>
              <a:defRPr sz="2000">
                <a:solidFill>
                  <a:schemeClr val="tx1"/>
                </a:solidFill>
                <a:latin typeface="Arial" pitchFamily="34" charset="0"/>
              </a:defRPr>
            </a:lvl3pPr>
            <a:lvl4pPr marL="1600200" indent="-228600" algn="l" defTabSz="912813" eaLnBrk="0" hangingPunct="0">
              <a:spcBef>
                <a:spcPct val="20000"/>
              </a:spcBef>
              <a:buChar char="–"/>
              <a:defRPr sz="2000">
                <a:solidFill>
                  <a:schemeClr val="tx1"/>
                </a:solidFill>
                <a:latin typeface="Arial" pitchFamily="34" charset="0"/>
              </a:defRPr>
            </a:lvl4pPr>
            <a:lvl5pPr marL="2057400" indent="-228600" algn="l" defTabSz="912813" eaLnBrk="0" hangingPunct="0">
              <a:spcBef>
                <a:spcPct val="20000"/>
              </a:spcBef>
              <a:buChar char="»"/>
              <a:defRPr sz="2000">
                <a:solidFill>
                  <a:schemeClr val="tx1"/>
                </a:solidFill>
                <a:latin typeface="Arial" pitchFamily="34" charset="0"/>
              </a:defRPr>
            </a:lvl5pPr>
            <a:lvl6pPr marL="2514600" indent="-228600" defTabSz="912813" eaLnBrk="0" fontAlgn="base" hangingPunct="0">
              <a:spcBef>
                <a:spcPct val="20000"/>
              </a:spcBef>
              <a:spcAft>
                <a:spcPct val="0"/>
              </a:spcAft>
              <a:buChar char="»"/>
              <a:defRPr sz="2000">
                <a:solidFill>
                  <a:schemeClr val="tx1"/>
                </a:solidFill>
                <a:latin typeface="Arial" pitchFamily="34" charset="0"/>
              </a:defRPr>
            </a:lvl6pPr>
            <a:lvl7pPr marL="2971800" indent="-228600" defTabSz="912813" eaLnBrk="0" fontAlgn="base" hangingPunct="0">
              <a:spcBef>
                <a:spcPct val="20000"/>
              </a:spcBef>
              <a:spcAft>
                <a:spcPct val="0"/>
              </a:spcAft>
              <a:buChar char="»"/>
              <a:defRPr sz="2000">
                <a:solidFill>
                  <a:schemeClr val="tx1"/>
                </a:solidFill>
                <a:latin typeface="Arial" pitchFamily="34" charset="0"/>
              </a:defRPr>
            </a:lvl7pPr>
            <a:lvl8pPr marL="3429000" indent="-228600" defTabSz="912813" eaLnBrk="0" fontAlgn="base" hangingPunct="0">
              <a:spcBef>
                <a:spcPct val="20000"/>
              </a:spcBef>
              <a:spcAft>
                <a:spcPct val="0"/>
              </a:spcAft>
              <a:buChar char="»"/>
              <a:defRPr sz="2000">
                <a:solidFill>
                  <a:schemeClr val="tx1"/>
                </a:solidFill>
                <a:latin typeface="Arial" pitchFamily="34" charset="0"/>
              </a:defRPr>
            </a:lvl8pPr>
            <a:lvl9pPr marL="3886200" indent="-228600" defTabSz="912813"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s-ES" altLang="en-US" sz="4400">
                <a:latin typeface="Calibri" pitchFamily="34" charset="0"/>
                <a:ea typeface="MS PGothic" pitchFamily="34" charset="-128"/>
              </a:rPr>
              <a:t>ODHIN Work packages</a:t>
            </a:r>
          </a:p>
        </p:txBody>
      </p:sp>
      <p:sp>
        <p:nvSpPr>
          <p:cNvPr id="48134" name="2 Marcador de contenido"/>
          <p:cNvSpPr txBox="1">
            <a:spLocks/>
          </p:cNvSpPr>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1313" indent="-341313" algn="l" defTabSz="912813" eaLnBrk="0" hangingPunct="0">
              <a:spcBef>
                <a:spcPct val="20000"/>
              </a:spcBef>
              <a:buChar char="•"/>
              <a:defRPr sz="2800">
                <a:solidFill>
                  <a:schemeClr val="tx1"/>
                </a:solidFill>
                <a:latin typeface="Arial" pitchFamily="34" charset="0"/>
              </a:defRPr>
            </a:lvl1pPr>
            <a:lvl2pPr marL="742950" indent="-285750" algn="l" defTabSz="912813" eaLnBrk="0" hangingPunct="0">
              <a:spcBef>
                <a:spcPct val="20000"/>
              </a:spcBef>
              <a:buChar char="–"/>
              <a:defRPr sz="2400">
                <a:solidFill>
                  <a:schemeClr val="tx1"/>
                </a:solidFill>
                <a:latin typeface="Arial" pitchFamily="34" charset="0"/>
              </a:defRPr>
            </a:lvl2pPr>
            <a:lvl3pPr marL="1143000" indent="-228600" algn="l" defTabSz="912813" eaLnBrk="0" hangingPunct="0">
              <a:spcBef>
                <a:spcPct val="20000"/>
              </a:spcBef>
              <a:buChar char="•"/>
              <a:defRPr sz="2000">
                <a:solidFill>
                  <a:schemeClr val="tx1"/>
                </a:solidFill>
                <a:latin typeface="Arial" pitchFamily="34" charset="0"/>
              </a:defRPr>
            </a:lvl3pPr>
            <a:lvl4pPr marL="1600200" indent="-228600" algn="l" defTabSz="912813" eaLnBrk="0" hangingPunct="0">
              <a:spcBef>
                <a:spcPct val="20000"/>
              </a:spcBef>
              <a:buChar char="–"/>
              <a:defRPr sz="2000">
                <a:solidFill>
                  <a:schemeClr val="tx1"/>
                </a:solidFill>
                <a:latin typeface="Arial" pitchFamily="34" charset="0"/>
              </a:defRPr>
            </a:lvl4pPr>
            <a:lvl5pPr marL="2057400" indent="-228600" algn="l" defTabSz="912813" eaLnBrk="0" hangingPunct="0">
              <a:spcBef>
                <a:spcPct val="20000"/>
              </a:spcBef>
              <a:buChar char="»"/>
              <a:defRPr sz="2000">
                <a:solidFill>
                  <a:schemeClr val="tx1"/>
                </a:solidFill>
                <a:latin typeface="Arial" pitchFamily="34" charset="0"/>
              </a:defRPr>
            </a:lvl5pPr>
            <a:lvl6pPr marL="2514600" indent="-228600" defTabSz="912813" eaLnBrk="0" fontAlgn="base" hangingPunct="0">
              <a:spcBef>
                <a:spcPct val="20000"/>
              </a:spcBef>
              <a:spcAft>
                <a:spcPct val="0"/>
              </a:spcAft>
              <a:buChar char="»"/>
              <a:defRPr sz="2000">
                <a:solidFill>
                  <a:schemeClr val="tx1"/>
                </a:solidFill>
                <a:latin typeface="Arial" pitchFamily="34" charset="0"/>
              </a:defRPr>
            </a:lvl6pPr>
            <a:lvl7pPr marL="2971800" indent="-228600" defTabSz="912813" eaLnBrk="0" fontAlgn="base" hangingPunct="0">
              <a:spcBef>
                <a:spcPct val="20000"/>
              </a:spcBef>
              <a:spcAft>
                <a:spcPct val="0"/>
              </a:spcAft>
              <a:buChar char="»"/>
              <a:defRPr sz="2000">
                <a:solidFill>
                  <a:schemeClr val="tx1"/>
                </a:solidFill>
                <a:latin typeface="Arial" pitchFamily="34" charset="0"/>
              </a:defRPr>
            </a:lvl7pPr>
            <a:lvl8pPr marL="3429000" indent="-228600" defTabSz="912813" eaLnBrk="0" fontAlgn="base" hangingPunct="0">
              <a:spcBef>
                <a:spcPct val="20000"/>
              </a:spcBef>
              <a:spcAft>
                <a:spcPct val="0"/>
              </a:spcAft>
              <a:buChar char="»"/>
              <a:defRPr sz="2000">
                <a:solidFill>
                  <a:schemeClr val="tx1"/>
                </a:solidFill>
                <a:latin typeface="Arial" pitchFamily="34" charset="0"/>
              </a:defRPr>
            </a:lvl8pPr>
            <a:lvl9pPr marL="3886200" indent="-228600" defTabSz="912813" eaLnBrk="0" fontAlgn="base" hangingPunct="0">
              <a:spcBef>
                <a:spcPct val="20000"/>
              </a:spcBef>
              <a:spcAft>
                <a:spcPct val="0"/>
              </a:spcAft>
              <a:buChar char="»"/>
              <a:defRPr sz="2000">
                <a:solidFill>
                  <a:schemeClr val="tx1"/>
                </a:solidFill>
                <a:latin typeface="Arial" pitchFamily="34" charset="0"/>
              </a:defRPr>
            </a:lvl9pPr>
          </a:lstStyle>
          <a:p>
            <a:pPr eaLnBrk="1" hangingPunct="1">
              <a:buFontTx/>
              <a:buNone/>
            </a:pPr>
            <a:r>
              <a:rPr lang="en-US" altLang="en-US" sz="3200">
                <a:solidFill>
                  <a:srgbClr val="004054"/>
                </a:solidFill>
                <a:ea typeface="MS PGothic" pitchFamily="34" charset="-128"/>
              </a:rPr>
              <a:t>WP 1 - Management and coordination</a:t>
            </a:r>
          </a:p>
          <a:p>
            <a:pPr eaLnBrk="1" hangingPunct="1">
              <a:buFontTx/>
              <a:buNone/>
            </a:pPr>
            <a:r>
              <a:rPr lang="en-US" altLang="en-US" sz="3200">
                <a:solidFill>
                  <a:srgbClr val="004054"/>
                </a:solidFill>
                <a:ea typeface="MS PGothic" pitchFamily="34" charset="-128"/>
              </a:rPr>
              <a:t>WP 2 - </a:t>
            </a:r>
            <a:r>
              <a:rPr lang="en-GB" altLang="en-US" sz="3200">
                <a:solidFill>
                  <a:srgbClr val="004054"/>
                </a:solidFill>
                <a:ea typeface="MS PGothic" pitchFamily="34" charset="-128"/>
              </a:rPr>
              <a:t>Systematic literature study</a:t>
            </a:r>
            <a:r>
              <a:rPr lang="es-ES" altLang="en-US" sz="3200">
                <a:solidFill>
                  <a:srgbClr val="004054"/>
                </a:solidFill>
                <a:ea typeface="MS PGothic" pitchFamily="34" charset="-128"/>
              </a:rPr>
              <a:t> </a:t>
            </a:r>
            <a:endParaRPr lang="en-US" altLang="en-US" sz="3200">
              <a:solidFill>
                <a:srgbClr val="004054"/>
              </a:solidFill>
              <a:ea typeface="MS PGothic" pitchFamily="34" charset="-128"/>
            </a:endParaRPr>
          </a:p>
          <a:p>
            <a:pPr eaLnBrk="1" hangingPunct="1">
              <a:buFontTx/>
              <a:buNone/>
            </a:pPr>
            <a:r>
              <a:rPr lang="en-US" altLang="en-US" sz="3200">
                <a:solidFill>
                  <a:srgbClr val="004054"/>
                </a:solidFill>
                <a:ea typeface="MS PGothic" pitchFamily="34" charset="-128"/>
              </a:rPr>
              <a:t>WP 3 - Cost effectiveness</a:t>
            </a:r>
          </a:p>
          <a:p>
            <a:pPr eaLnBrk="1" hangingPunct="1">
              <a:buFontTx/>
              <a:buNone/>
            </a:pPr>
            <a:r>
              <a:rPr lang="en-US" altLang="en-US" sz="3200">
                <a:solidFill>
                  <a:srgbClr val="004054"/>
                </a:solidFill>
                <a:ea typeface="MS PGothic" pitchFamily="34" charset="-128"/>
              </a:rPr>
              <a:t>WP 4 - Surveys</a:t>
            </a:r>
          </a:p>
          <a:p>
            <a:pPr eaLnBrk="1" hangingPunct="1">
              <a:buFontTx/>
              <a:buNone/>
            </a:pPr>
            <a:r>
              <a:rPr lang="en-US" altLang="en-US" sz="3200" b="1">
                <a:solidFill>
                  <a:srgbClr val="004054"/>
                </a:solidFill>
                <a:ea typeface="MS PGothic" pitchFamily="34" charset="-128"/>
              </a:rPr>
              <a:t>WP 5 - Stepped cluster RCT</a:t>
            </a:r>
          </a:p>
          <a:p>
            <a:pPr eaLnBrk="1" hangingPunct="1">
              <a:buFontTx/>
              <a:buNone/>
            </a:pPr>
            <a:r>
              <a:rPr lang="en-US" altLang="en-US" sz="3200">
                <a:solidFill>
                  <a:srgbClr val="004054"/>
                </a:solidFill>
                <a:ea typeface="MS PGothic" pitchFamily="34" charset="-128"/>
              </a:rPr>
              <a:t>WP 6 - Assessment tool</a:t>
            </a:r>
          </a:p>
          <a:p>
            <a:pPr eaLnBrk="1" hangingPunct="1">
              <a:buFontTx/>
              <a:buNone/>
            </a:pPr>
            <a:r>
              <a:rPr lang="en-US" altLang="en-US" sz="3200">
                <a:solidFill>
                  <a:srgbClr val="004054"/>
                </a:solidFill>
                <a:ea typeface="MS PGothic" pitchFamily="34" charset="-128"/>
              </a:rPr>
              <a:t>WP 7 - From science to policy</a:t>
            </a:r>
            <a:endParaRPr lang="es-ES" altLang="en-US" sz="3200">
              <a:solidFill>
                <a:srgbClr val="004054"/>
              </a:solidFill>
              <a:ea typeface="MS PGothic" pitchFamily="34" charset="-128"/>
            </a:endParaRPr>
          </a:p>
        </p:txBody>
      </p:sp>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8" descr="?attid=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77188" y="1557338"/>
            <a:ext cx="1125537" cy="1125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5" name="Rectangle 2"/>
          <p:cNvSpPr>
            <a:spLocks noGrp="1" noChangeArrowheads="1"/>
          </p:cNvSpPr>
          <p:nvPr>
            <p:ph type="ctrTitle" idx="4294967295"/>
          </p:nvPr>
        </p:nvSpPr>
        <p:spPr>
          <a:xfrm>
            <a:off x="438150" y="1425575"/>
            <a:ext cx="8064500" cy="4897438"/>
          </a:xfrm>
        </p:spPr>
        <p:txBody>
          <a:bodyPr bIns="91424" anchor="b"/>
          <a:lstStyle/>
          <a:p>
            <a:r>
              <a:rPr lang="en-US" altLang="en-US" sz="2800" smtClean="0"/>
              <a:t/>
            </a:r>
            <a:br>
              <a:rPr lang="en-US" altLang="en-US" sz="2800" smtClean="0"/>
            </a:br>
            <a:r>
              <a:rPr lang="en-US" altLang="en-US" sz="3200" smtClean="0"/>
              <a:t>More specifically, this work package examines:</a:t>
            </a:r>
            <a:r>
              <a:rPr lang="en-US" altLang="en-US" sz="2800" smtClean="0"/>
              <a:t/>
            </a:r>
            <a:br>
              <a:rPr lang="en-US" altLang="en-US" sz="2800" smtClean="0"/>
            </a:br>
            <a:r>
              <a:rPr lang="en-US" altLang="en-US" sz="2800" smtClean="0"/>
              <a:t/>
            </a:r>
            <a:br>
              <a:rPr lang="en-US" altLang="en-US" sz="2800" smtClean="0"/>
            </a:br>
            <a:r>
              <a:rPr lang="en-US" altLang="en-US" sz="2800" b="0" smtClean="0"/>
              <a:t>1. The effect of Continuous Medical Education (CME) to PHC providers</a:t>
            </a:r>
            <a:br>
              <a:rPr lang="en-US" altLang="en-US" sz="2800" b="0" smtClean="0"/>
            </a:br>
            <a:r>
              <a:rPr lang="en-US" altLang="en-US" sz="2800" b="0" smtClean="0"/>
              <a:t>2. The effect of financial reimbursement to PHC providers as a pay-for-performance of brief alcohol interventions</a:t>
            </a:r>
            <a:br>
              <a:rPr lang="en-US" altLang="en-US" sz="2800" b="0" smtClean="0"/>
            </a:br>
            <a:r>
              <a:rPr lang="en-US" altLang="en-US" sz="2800" i="1" smtClean="0"/>
              <a:t>3. Whether an alternative internet based method of delivering brief intervention can increase the proportion of patients reached</a:t>
            </a:r>
            <a:r>
              <a:rPr lang="en-US" altLang="en-US" sz="2800" smtClean="0"/>
              <a:t/>
            </a:r>
            <a:br>
              <a:rPr lang="en-US" altLang="en-US" sz="2800" smtClean="0"/>
            </a:br>
            <a:r>
              <a:rPr lang="en-US" altLang="en-US" sz="2800" b="0" smtClean="0"/>
              <a:t>4. If one implementation strategy will give an added value to one already enforced</a:t>
            </a:r>
            <a:r>
              <a:rPr lang="en-US" altLang="en-US" sz="2900" b="0" smtClean="0"/>
              <a:t>.</a:t>
            </a:r>
          </a:p>
        </p:txBody>
      </p:sp>
      <p:grpSp>
        <p:nvGrpSpPr>
          <p:cNvPr id="49156" name="Group 5"/>
          <p:cNvGrpSpPr>
            <a:grpSpLocks/>
          </p:cNvGrpSpPr>
          <p:nvPr/>
        </p:nvGrpSpPr>
        <p:grpSpPr bwMode="auto">
          <a:xfrm>
            <a:off x="7667625" y="706438"/>
            <a:ext cx="1400175" cy="561975"/>
            <a:chOff x="336" y="3936"/>
            <a:chExt cx="1008" cy="360"/>
          </a:xfrm>
        </p:grpSpPr>
        <p:pic>
          <p:nvPicPr>
            <p:cNvPr id="49157" name="Picture 10" descr="FP7-gen-RG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2" y="3945"/>
              <a:ext cx="432" cy="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8" name="Picture 27" descr="EU_normal_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6" y="3936"/>
              <a:ext cx="528" cy="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a:xfrm>
            <a:off x="1476375" y="563563"/>
            <a:ext cx="5448300" cy="1143000"/>
          </a:xfrm>
        </p:spPr>
        <p:txBody>
          <a:bodyPr/>
          <a:lstStyle/>
          <a:p>
            <a:r>
              <a:rPr lang="en-GB" altLang="en-US" sz="3600" smtClean="0">
                <a:solidFill>
                  <a:srgbClr val="002060"/>
                </a:solidFill>
              </a:rPr>
              <a:t>Required features of ODHIN eBI</a:t>
            </a:r>
          </a:p>
        </p:txBody>
      </p:sp>
      <p:sp>
        <p:nvSpPr>
          <p:cNvPr id="50179" name="Content Placeholder 2"/>
          <p:cNvSpPr>
            <a:spLocks noGrp="1"/>
          </p:cNvSpPr>
          <p:nvPr>
            <p:ph idx="1"/>
          </p:nvPr>
        </p:nvSpPr>
        <p:spPr>
          <a:xfrm>
            <a:off x="457200" y="2862263"/>
            <a:ext cx="8229600" cy="4527550"/>
          </a:xfrm>
        </p:spPr>
        <p:txBody>
          <a:bodyPr/>
          <a:lstStyle/>
          <a:p>
            <a:r>
              <a:rPr lang="en-US" altLang="zh-CN" sz="2300" smtClean="0">
                <a:solidFill>
                  <a:srgbClr val="004054"/>
                </a:solidFill>
                <a:ea typeface="SimSun" pitchFamily="2" charset="-122"/>
              </a:rPr>
              <a:t>ODHIN specific website</a:t>
            </a:r>
            <a:endParaRPr lang="zh-CN" altLang="en-US" sz="2300" smtClean="0">
              <a:solidFill>
                <a:srgbClr val="004054"/>
              </a:solidFill>
              <a:ea typeface="SimSun" pitchFamily="2" charset="-122"/>
            </a:endParaRPr>
          </a:p>
          <a:p>
            <a:r>
              <a:rPr lang="en-GB" altLang="zh-CN" sz="2300" smtClean="0">
                <a:solidFill>
                  <a:srgbClr val="004054"/>
                </a:solidFill>
                <a:ea typeface="SimSun" pitchFamily="2" charset="-122"/>
              </a:rPr>
              <a:t>L</a:t>
            </a:r>
            <a:r>
              <a:rPr lang="en-US" altLang="zh-CN" sz="2300" smtClean="0">
                <a:solidFill>
                  <a:srgbClr val="004054"/>
                </a:solidFill>
                <a:ea typeface="SimSun" pitchFamily="2" charset="-122"/>
              </a:rPr>
              <a:t>og in facility</a:t>
            </a:r>
            <a:endParaRPr lang="en-GB" altLang="zh-CN" sz="2300" smtClean="0">
              <a:solidFill>
                <a:srgbClr val="004054"/>
              </a:solidFill>
              <a:ea typeface="SimSun" pitchFamily="2" charset="-122"/>
            </a:endParaRPr>
          </a:p>
          <a:p>
            <a:r>
              <a:rPr lang="en-GB" altLang="zh-CN" sz="2300" smtClean="0">
                <a:solidFill>
                  <a:srgbClr val="004054"/>
                </a:solidFill>
                <a:ea typeface="SimSun" pitchFamily="2" charset="-122"/>
              </a:rPr>
              <a:t>Suitable brief screening tool with ability to calculate score and give feedback</a:t>
            </a:r>
            <a:endParaRPr lang="zh-CN" altLang="en-US" sz="2300" smtClean="0">
              <a:solidFill>
                <a:srgbClr val="004054"/>
              </a:solidFill>
              <a:ea typeface="SimSun" pitchFamily="2" charset="-122"/>
            </a:endParaRPr>
          </a:p>
          <a:p>
            <a:r>
              <a:rPr lang="en-US" altLang="zh-CN" sz="2300" smtClean="0">
                <a:solidFill>
                  <a:srgbClr val="004054"/>
                </a:solidFill>
                <a:ea typeface="SimSun" pitchFamily="2" charset="-122"/>
              </a:rPr>
              <a:t>Appropriate information on sensible drinking guidelines</a:t>
            </a:r>
            <a:endParaRPr lang="zh-CN" altLang="en-US" sz="2300" smtClean="0">
              <a:solidFill>
                <a:srgbClr val="004054"/>
              </a:solidFill>
              <a:ea typeface="SimSun" pitchFamily="2" charset="-122"/>
            </a:endParaRPr>
          </a:p>
          <a:p>
            <a:r>
              <a:rPr lang="en-GB" altLang="zh-CN" sz="2300" smtClean="0">
                <a:solidFill>
                  <a:srgbClr val="004054"/>
                </a:solidFill>
                <a:ea typeface="SimSun" pitchFamily="2" charset="-122"/>
              </a:rPr>
              <a:t>Information on impact of alcohol on health and wellbeing</a:t>
            </a:r>
          </a:p>
          <a:p>
            <a:r>
              <a:rPr lang="en-GB" altLang="zh-CN" sz="2300" smtClean="0">
                <a:solidFill>
                  <a:srgbClr val="004054"/>
                </a:solidFill>
                <a:ea typeface="SimSun" pitchFamily="2" charset="-122"/>
              </a:rPr>
              <a:t>D</a:t>
            </a:r>
            <a:r>
              <a:rPr lang="en-US" altLang="zh-CN" sz="2300" smtClean="0">
                <a:solidFill>
                  <a:srgbClr val="004054"/>
                </a:solidFill>
                <a:ea typeface="SimSun" pitchFamily="2" charset="-122"/>
              </a:rPr>
              <a:t>rink diary facility</a:t>
            </a:r>
            <a:endParaRPr lang="zh-CN" altLang="en-US" smtClean="0">
              <a:solidFill>
                <a:srgbClr val="004054"/>
              </a:solidFill>
              <a:ea typeface="SimSun" pitchFamily="2" charset="-122"/>
            </a:endParaRPr>
          </a:p>
          <a:p>
            <a:endParaRPr lang="zh-CN" altLang="en-US" smtClean="0">
              <a:ea typeface="SimSun" pitchFamily="2" charset="-122"/>
            </a:endParaRPr>
          </a:p>
        </p:txBody>
      </p:sp>
      <p:pic>
        <p:nvPicPr>
          <p:cNvPr id="50180" name="Picture 9" descr="?attid=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563563"/>
            <a:ext cx="1125538" cy="1125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0181" name="Group 5"/>
          <p:cNvGrpSpPr>
            <a:grpSpLocks/>
          </p:cNvGrpSpPr>
          <p:nvPr/>
        </p:nvGrpSpPr>
        <p:grpSpPr bwMode="auto">
          <a:xfrm>
            <a:off x="7092950" y="638175"/>
            <a:ext cx="1792288" cy="919163"/>
            <a:chOff x="353" y="3936"/>
            <a:chExt cx="991" cy="360"/>
          </a:xfrm>
        </p:grpSpPr>
        <p:pic>
          <p:nvPicPr>
            <p:cNvPr id="50182" name="Picture 10" descr="FP7-gen-RG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2" y="3945"/>
              <a:ext cx="432" cy="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3" name="Picture 27" descr="EU_normal_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3" y="3936"/>
              <a:ext cx="528" cy="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a:xfrm>
            <a:off x="1476375" y="795338"/>
            <a:ext cx="6221413" cy="1143000"/>
          </a:xfrm>
        </p:spPr>
        <p:txBody>
          <a:bodyPr/>
          <a:lstStyle/>
          <a:p>
            <a:r>
              <a:rPr lang="en-US" altLang="zh-CN" sz="3600" smtClean="0">
                <a:solidFill>
                  <a:srgbClr val="002060"/>
                </a:solidFill>
                <a:ea typeface="SimSun" pitchFamily="2" charset="-122"/>
              </a:rPr>
              <a:t>Desirable additional features of ODHIN eBI</a:t>
            </a:r>
            <a:r>
              <a:rPr lang="zh-CN" altLang="en-US" sz="3600" smtClean="0">
                <a:solidFill>
                  <a:srgbClr val="002060"/>
                </a:solidFill>
                <a:ea typeface="SimSun" pitchFamily="2" charset="-122"/>
              </a:rPr>
              <a:t/>
            </a:r>
            <a:br>
              <a:rPr lang="zh-CN" altLang="en-US" sz="3600" smtClean="0">
                <a:solidFill>
                  <a:srgbClr val="002060"/>
                </a:solidFill>
                <a:ea typeface="SimSun" pitchFamily="2" charset="-122"/>
              </a:rPr>
            </a:br>
            <a:endParaRPr lang="en-GB" altLang="en-US" sz="3600" smtClean="0">
              <a:solidFill>
                <a:srgbClr val="002060"/>
              </a:solidFill>
            </a:endParaRPr>
          </a:p>
        </p:txBody>
      </p:sp>
      <p:sp>
        <p:nvSpPr>
          <p:cNvPr id="51203" name="Content Placeholder 2"/>
          <p:cNvSpPr>
            <a:spLocks noGrp="1"/>
          </p:cNvSpPr>
          <p:nvPr>
            <p:ph idx="1"/>
          </p:nvPr>
        </p:nvSpPr>
        <p:spPr>
          <a:xfrm>
            <a:off x="457200" y="2997200"/>
            <a:ext cx="8229600" cy="4525963"/>
          </a:xfrm>
        </p:spPr>
        <p:txBody>
          <a:bodyPr/>
          <a:lstStyle/>
          <a:p>
            <a:r>
              <a:rPr lang="en-GB" altLang="zh-CN" sz="2300" smtClean="0">
                <a:solidFill>
                  <a:srgbClr val="004054"/>
                </a:solidFill>
                <a:ea typeface="SimSun" pitchFamily="2" charset="-122"/>
              </a:rPr>
              <a:t>Interactive tools relating to motivational interviewing, cognitive behavioural therapy</a:t>
            </a:r>
            <a:endParaRPr lang="zh-CN" altLang="en-US" sz="2300" smtClean="0">
              <a:solidFill>
                <a:srgbClr val="004054"/>
              </a:solidFill>
              <a:ea typeface="SimSun" pitchFamily="2" charset="-122"/>
            </a:endParaRPr>
          </a:p>
          <a:p>
            <a:r>
              <a:rPr lang="en-GB" altLang="zh-CN" sz="2300" smtClean="0">
                <a:solidFill>
                  <a:srgbClr val="004054"/>
                </a:solidFill>
                <a:ea typeface="SimSun" pitchFamily="2" charset="-122"/>
              </a:rPr>
              <a:t>Reminder facilities for follow-up activity</a:t>
            </a:r>
            <a:endParaRPr lang="zh-CN" altLang="en-US" sz="2300" smtClean="0">
              <a:solidFill>
                <a:srgbClr val="004054"/>
              </a:solidFill>
              <a:ea typeface="SimSun" pitchFamily="2" charset="-122"/>
            </a:endParaRPr>
          </a:p>
          <a:p>
            <a:r>
              <a:rPr lang="en-GB" altLang="zh-CN" sz="2300" smtClean="0">
                <a:solidFill>
                  <a:srgbClr val="004054"/>
                </a:solidFill>
                <a:ea typeface="SimSun" pitchFamily="2" charset="-122"/>
              </a:rPr>
              <a:t>Facility to produce printed feedback</a:t>
            </a:r>
            <a:endParaRPr lang="zh-CN" altLang="en-US" sz="2300" smtClean="0">
              <a:solidFill>
                <a:srgbClr val="004054"/>
              </a:solidFill>
              <a:ea typeface="SimSun" pitchFamily="2" charset="-122"/>
            </a:endParaRPr>
          </a:p>
          <a:p>
            <a:endParaRPr lang="en-GB" altLang="en-US" smtClean="0"/>
          </a:p>
          <a:p>
            <a:endParaRPr lang="en-GB" altLang="en-US" smtClean="0"/>
          </a:p>
        </p:txBody>
      </p:sp>
      <p:pic>
        <p:nvPicPr>
          <p:cNvPr id="51204" name="Picture 9" descr="?attid=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950" y="563563"/>
            <a:ext cx="1125538" cy="1125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1205" name="Group 5"/>
          <p:cNvGrpSpPr>
            <a:grpSpLocks/>
          </p:cNvGrpSpPr>
          <p:nvPr/>
        </p:nvGrpSpPr>
        <p:grpSpPr bwMode="auto">
          <a:xfrm>
            <a:off x="7697788" y="576263"/>
            <a:ext cx="1400175" cy="561975"/>
            <a:chOff x="336" y="3936"/>
            <a:chExt cx="1008" cy="360"/>
          </a:xfrm>
        </p:grpSpPr>
        <p:pic>
          <p:nvPicPr>
            <p:cNvPr id="51206" name="Picture 10" descr="FP7-gen-RG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2" y="3945"/>
              <a:ext cx="432" cy="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7" name="Picture 27" descr="EU_normal_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6" y="3936"/>
              <a:ext cx="528" cy="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bwMode="auto">
          <a:xfrm>
            <a:off x="932700" y="1613031"/>
            <a:ext cx="7056784" cy="4752528"/>
          </a:xfrm>
          <a:prstGeom prst="rect">
            <a:avLst/>
          </a:prstGeom>
          <a:solidFill>
            <a:schemeClr val="tx2">
              <a:lumMod val="10000"/>
              <a:lumOff val="90000"/>
            </a:schemeClr>
          </a:solidFill>
          <a:ln w="12700" cap="flat" cmpd="sng" algn="ctr">
            <a:solidFill>
              <a:schemeClr val="tx2">
                <a:lumMod val="10000"/>
                <a:lumOff val="90000"/>
              </a:schemeClr>
            </a:solidFill>
            <a:prstDash val="solid"/>
            <a:round/>
            <a:headEnd type="none" w="med" len="med"/>
            <a:tailEnd type="none" w="med" len="med"/>
          </a:ln>
          <a:effectLst>
            <a:innerShdw blurRad="114300">
              <a:prstClr val="black"/>
            </a:innerShdw>
          </a:effectLst>
        </p:spPr>
        <p:txBody>
          <a:bodyPr/>
          <a:lstStyle/>
          <a:p>
            <a:pPr>
              <a:defRPr/>
            </a:pPr>
            <a:endParaRPr lang="en-GB">
              <a:latin typeface="Arial" charset="0"/>
            </a:endParaRPr>
          </a:p>
        </p:txBody>
      </p:sp>
      <p:sp>
        <p:nvSpPr>
          <p:cNvPr id="52229" name="Rectangle 1"/>
          <p:cNvSpPr>
            <a:spLocks noChangeArrowheads="1"/>
          </p:cNvSpPr>
          <p:nvPr/>
        </p:nvSpPr>
        <p:spPr bwMode="auto">
          <a:xfrm>
            <a:off x="942975" y="1595438"/>
            <a:ext cx="6840538" cy="2544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5306" tIns="32653" rIns="65306" bIns="32653">
            <a:spAutoFit/>
          </a:bodyPr>
          <a:lstStyle>
            <a:lvl1pPr algn="l" eaLnBrk="0" hangingPunct="0">
              <a:spcBef>
                <a:spcPct val="20000"/>
              </a:spcBef>
              <a:buChar char="•"/>
              <a:defRPr sz="2800">
                <a:solidFill>
                  <a:schemeClr val="tx1"/>
                </a:solidFill>
                <a:latin typeface="Arial" pitchFamily="34" charset="0"/>
              </a:defRPr>
            </a:lvl1pPr>
            <a:lvl2pPr marL="742950" indent="-285750" algn="l" eaLnBrk="0" hangingPunct="0">
              <a:spcBef>
                <a:spcPct val="20000"/>
              </a:spcBef>
              <a:buChar char="–"/>
              <a:defRPr sz="2400">
                <a:solidFill>
                  <a:schemeClr val="tx1"/>
                </a:solidFill>
                <a:latin typeface="Arial" pitchFamily="34" charset="0"/>
              </a:defRPr>
            </a:lvl2pPr>
            <a:lvl3pPr marL="1143000" indent="-228600" algn="l" eaLnBrk="0" hangingPunct="0">
              <a:spcBef>
                <a:spcPct val="20000"/>
              </a:spcBef>
              <a:buChar char="•"/>
              <a:defRPr sz="20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GB" altLang="en-US" sz="2300" b="1"/>
              <a:t>Why am I giving you this personalized referral leaflet?</a:t>
            </a:r>
          </a:p>
          <a:p>
            <a:pPr algn="ctr" eaLnBrk="1" hangingPunct="1">
              <a:spcBef>
                <a:spcPct val="0"/>
              </a:spcBef>
              <a:buFontTx/>
              <a:buNone/>
            </a:pPr>
            <a:r>
              <a:rPr lang="en-GB" altLang="en-US" sz="2300"/>
              <a:t>I am giving you this personalized referral leaflet with your own Internet login number because I would like you to make use of the Internet based advice resources at </a:t>
            </a:r>
          </a:p>
          <a:p>
            <a:pPr algn="ctr" eaLnBrk="1" hangingPunct="1">
              <a:spcBef>
                <a:spcPct val="0"/>
              </a:spcBef>
              <a:buFontTx/>
              <a:buNone/>
            </a:pPr>
            <a:r>
              <a:rPr lang="en-GB" altLang="en-US" sz="2300"/>
              <a:t>www.healthierdrinkingchoices.org.uk</a:t>
            </a:r>
            <a:r>
              <a:rPr lang="en-GB" altLang="en-US" sz="2300" u="sng">
                <a:solidFill>
                  <a:srgbClr val="002060"/>
                </a:solidFill>
              </a:rPr>
              <a:t> </a:t>
            </a:r>
          </a:p>
        </p:txBody>
      </p:sp>
      <p:sp>
        <p:nvSpPr>
          <p:cNvPr id="52230" name="Rectangle 2"/>
          <p:cNvSpPr>
            <a:spLocks noChangeArrowheads="1"/>
          </p:cNvSpPr>
          <p:nvPr/>
        </p:nvSpPr>
        <p:spPr bwMode="auto">
          <a:xfrm>
            <a:off x="993775" y="4205288"/>
            <a:ext cx="6789738" cy="217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5306" tIns="32653" rIns="65306" bIns="32653">
            <a:spAutoFit/>
          </a:bodyPr>
          <a:lstStyle>
            <a:lvl1pPr algn="l" eaLnBrk="0" hangingPunct="0">
              <a:spcBef>
                <a:spcPct val="20000"/>
              </a:spcBef>
              <a:buChar char="•"/>
              <a:defRPr sz="2800">
                <a:solidFill>
                  <a:schemeClr val="tx1"/>
                </a:solidFill>
                <a:latin typeface="Arial" pitchFamily="34" charset="0"/>
              </a:defRPr>
            </a:lvl1pPr>
            <a:lvl2pPr marL="742950" indent="-285750" algn="l" eaLnBrk="0" hangingPunct="0">
              <a:spcBef>
                <a:spcPct val="20000"/>
              </a:spcBef>
              <a:buChar char="–"/>
              <a:defRPr sz="2400">
                <a:solidFill>
                  <a:schemeClr val="tx1"/>
                </a:solidFill>
                <a:latin typeface="Arial" pitchFamily="34" charset="0"/>
              </a:defRPr>
            </a:lvl2pPr>
            <a:lvl3pPr marL="1143000" indent="-228600" algn="l" eaLnBrk="0" hangingPunct="0">
              <a:spcBef>
                <a:spcPct val="20000"/>
              </a:spcBef>
              <a:buChar char="•"/>
              <a:defRPr sz="20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GB" altLang="en-US" sz="2300"/>
              <a:t>This specially designed website which can only be used following a GP referral will help you reflect on your drinking and the possible impact it might be having on your health and wellbeing. It will also give you the chance to make some positive choices about how you are going to drink in the future.</a:t>
            </a:r>
          </a:p>
        </p:txBody>
      </p:sp>
      <p:sp>
        <p:nvSpPr>
          <p:cNvPr id="52231" name="TextBox 3"/>
          <p:cNvSpPr txBox="1">
            <a:spLocks noChangeArrowheads="1"/>
          </p:cNvSpPr>
          <p:nvPr/>
        </p:nvSpPr>
        <p:spPr bwMode="auto">
          <a:xfrm>
            <a:off x="938213" y="681038"/>
            <a:ext cx="7018337"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5306" tIns="32653" rIns="65306" bIns="32653">
            <a:spAutoFit/>
          </a:bodyPr>
          <a:lstStyle>
            <a:lvl1pPr algn="l" eaLnBrk="0" hangingPunct="0">
              <a:spcBef>
                <a:spcPct val="20000"/>
              </a:spcBef>
              <a:buChar char="•"/>
              <a:defRPr sz="2800">
                <a:solidFill>
                  <a:schemeClr val="tx1"/>
                </a:solidFill>
                <a:latin typeface="Arial" pitchFamily="34" charset="0"/>
              </a:defRPr>
            </a:lvl1pPr>
            <a:lvl2pPr marL="742950" indent="-285750" algn="l" eaLnBrk="0" hangingPunct="0">
              <a:spcBef>
                <a:spcPct val="20000"/>
              </a:spcBef>
              <a:buChar char="–"/>
              <a:defRPr sz="2400">
                <a:solidFill>
                  <a:schemeClr val="tx1"/>
                </a:solidFill>
                <a:latin typeface="Arial" pitchFamily="34" charset="0"/>
              </a:defRPr>
            </a:lvl2pPr>
            <a:lvl3pPr marL="1143000" indent="-228600" algn="l" eaLnBrk="0" hangingPunct="0">
              <a:spcBef>
                <a:spcPct val="20000"/>
              </a:spcBef>
              <a:buChar char="•"/>
              <a:defRPr sz="20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GB" altLang="en-US" sz="3900">
                <a:solidFill>
                  <a:srgbClr val="004054"/>
                </a:solidFill>
              </a:rPr>
              <a:t>ODHIN – the eBI patient leaflet </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bwMode="auto">
          <a:xfrm>
            <a:off x="755576" y="1412776"/>
            <a:ext cx="7920880" cy="5256584"/>
          </a:xfrm>
          <a:prstGeom prst="rect">
            <a:avLst/>
          </a:prstGeom>
          <a:solidFill>
            <a:schemeClr val="tx2">
              <a:lumMod val="10000"/>
              <a:lumOff val="90000"/>
            </a:schemeClr>
          </a:solidFill>
          <a:ln w="9525" cap="flat" cmpd="sng" algn="ctr">
            <a:solidFill>
              <a:schemeClr val="tx1"/>
            </a:solidFill>
            <a:prstDash val="solid"/>
            <a:round/>
            <a:headEnd type="none" w="med" len="med"/>
            <a:tailEnd type="none" w="med" len="med"/>
          </a:ln>
          <a:effectLst>
            <a:innerShdw blurRad="63500" dist="50800" dir="5400000">
              <a:prstClr val="black">
                <a:alpha val="50000"/>
              </a:prstClr>
            </a:innerShdw>
          </a:effectLst>
        </p:spPr>
        <p:txBody>
          <a:bodyPr/>
          <a:lstStyle/>
          <a:p>
            <a:pPr>
              <a:defRPr/>
            </a:pPr>
            <a:endParaRPr lang="en-GB">
              <a:latin typeface="Arial" charset="0"/>
            </a:endParaRPr>
          </a:p>
        </p:txBody>
      </p:sp>
      <p:sp>
        <p:nvSpPr>
          <p:cNvPr id="53253" name="Rectangle 1"/>
          <p:cNvSpPr>
            <a:spLocks noChangeArrowheads="1"/>
          </p:cNvSpPr>
          <p:nvPr/>
        </p:nvSpPr>
        <p:spPr bwMode="auto">
          <a:xfrm>
            <a:off x="765175" y="1412875"/>
            <a:ext cx="7869238" cy="528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5306" tIns="32653" rIns="65306" bIns="32653">
            <a:spAutoFit/>
          </a:bodyPr>
          <a:lstStyle>
            <a:lvl1pPr algn="l" eaLnBrk="0" hangingPunct="0">
              <a:spcBef>
                <a:spcPct val="20000"/>
              </a:spcBef>
              <a:buChar char="•"/>
              <a:defRPr sz="2800">
                <a:solidFill>
                  <a:schemeClr val="tx1"/>
                </a:solidFill>
                <a:latin typeface="Arial" pitchFamily="34" charset="0"/>
              </a:defRPr>
            </a:lvl1pPr>
            <a:lvl2pPr marL="742950" indent="-285750" algn="l" eaLnBrk="0" hangingPunct="0">
              <a:spcBef>
                <a:spcPct val="20000"/>
              </a:spcBef>
              <a:buChar char="–"/>
              <a:defRPr sz="2400">
                <a:solidFill>
                  <a:schemeClr val="tx1"/>
                </a:solidFill>
                <a:latin typeface="Arial" pitchFamily="34" charset="0"/>
              </a:defRPr>
            </a:lvl2pPr>
            <a:lvl3pPr marL="1143000" indent="-228600" algn="l" eaLnBrk="0" hangingPunct="0">
              <a:spcBef>
                <a:spcPct val="20000"/>
              </a:spcBef>
              <a:buChar char="•"/>
              <a:defRPr sz="20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GB" altLang="en-US" sz="1800"/>
              <a:t>This leaflet gives you details of how to log on using the personalized GP referral username and password which you’ll find in the box below. Either of these can be changed once you have logged on to create your own personal profile if you wish. </a:t>
            </a:r>
          </a:p>
          <a:p>
            <a:pPr algn="ctr" eaLnBrk="1" hangingPunct="1">
              <a:spcBef>
                <a:spcPct val="0"/>
              </a:spcBef>
              <a:buFontTx/>
              <a:buNone/>
            </a:pPr>
            <a:r>
              <a:rPr lang="en-GB" altLang="en-US" sz="1800" b="1" i="1"/>
              <a:t>Either way, your data is completely confidential and no-one else will be able to see which information you enter on the website. </a:t>
            </a:r>
          </a:p>
          <a:p>
            <a:pPr algn="ctr" eaLnBrk="1" hangingPunct="1">
              <a:spcBef>
                <a:spcPct val="0"/>
              </a:spcBef>
              <a:buFontTx/>
              <a:buNone/>
            </a:pPr>
            <a:r>
              <a:rPr lang="en-US" altLang="en-US" sz="1800" b="1"/>
              <a:t>What to do now?</a:t>
            </a:r>
          </a:p>
          <a:p>
            <a:pPr algn="ctr" eaLnBrk="1" hangingPunct="1">
              <a:spcBef>
                <a:spcPct val="0"/>
              </a:spcBef>
              <a:buFontTx/>
              <a:buNone/>
            </a:pPr>
            <a:r>
              <a:rPr lang="en-GB" altLang="en-US" sz="1800"/>
              <a:t>Please find a time over the next 2-3 days when you are able to use an appropriate way to access the Internet at home or elsewhere. </a:t>
            </a:r>
          </a:p>
          <a:p>
            <a:pPr algn="ctr" eaLnBrk="1" hangingPunct="1">
              <a:spcBef>
                <a:spcPct val="0"/>
              </a:spcBef>
              <a:buFontTx/>
              <a:buNone/>
            </a:pPr>
            <a:r>
              <a:rPr lang="en-GB" altLang="en-US" sz="1800"/>
              <a:t>Once you are online, please access the HealthierDrinkingChoices website either by typing “healthydrinking choices” into your browser by going directly to  </a:t>
            </a:r>
            <a:r>
              <a:rPr lang="en-GB" altLang="en-US" sz="1800" u="sng"/>
              <a:t>www.healthierdrinkingchoices.org.uk</a:t>
            </a:r>
          </a:p>
          <a:p>
            <a:pPr algn="ctr" eaLnBrk="1" hangingPunct="1">
              <a:spcBef>
                <a:spcPct val="0"/>
              </a:spcBef>
              <a:buFontTx/>
              <a:buNone/>
            </a:pPr>
            <a:r>
              <a:rPr lang="en-GB" altLang="en-US" sz="1800"/>
              <a:t>Once you have found the website, please log on using the personalized username and password below:</a:t>
            </a:r>
          </a:p>
          <a:p>
            <a:pPr algn="ctr" eaLnBrk="1" hangingPunct="1">
              <a:spcBef>
                <a:spcPct val="0"/>
              </a:spcBef>
              <a:buFontTx/>
              <a:buNone/>
            </a:pPr>
            <a:endParaRPr lang="en-US" altLang="en-US" sz="1800"/>
          </a:p>
          <a:p>
            <a:pPr algn="ctr" eaLnBrk="1" hangingPunct="1">
              <a:spcBef>
                <a:spcPct val="0"/>
              </a:spcBef>
              <a:buFontTx/>
              <a:buNone/>
            </a:pPr>
            <a:endParaRPr lang="en-US" altLang="en-US" sz="1800"/>
          </a:p>
          <a:p>
            <a:pPr algn="ctr" eaLnBrk="1" hangingPunct="1">
              <a:spcBef>
                <a:spcPct val="0"/>
              </a:spcBef>
              <a:buFontTx/>
              <a:buNone/>
            </a:pPr>
            <a:r>
              <a:rPr lang="en-US" altLang="en-US" sz="1800"/>
              <a:t>  </a:t>
            </a:r>
          </a:p>
          <a:p>
            <a:pPr algn="ctr" eaLnBrk="1" hangingPunct="1">
              <a:spcBef>
                <a:spcPct val="0"/>
              </a:spcBef>
              <a:buFontTx/>
              <a:buNone/>
            </a:pPr>
            <a:endParaRPr lang="en-US" altLang="en-US" sz="1800"/>
          </a:p>
          <a:p>
            <a:pPr algn="ctr" eaLnBrk="1" hangingPunct="1">
              <a:spcBef>
                <a:spcPct val="0"/>
              </a:spcBef>
              <a:buFontTx/>
              <a:buNone/>
            </a:pPr>
            <a:endParaRPr lang="en-US" altLang="en-US" sz="1800"/>
          </a:p>
        </p:txBody>
      </p:sp>
      <p:sp>
        <p:nvSpPr>
          <p:cNvPr id="53254" name="Rectangle 2"/>
          <p:cNvSpPr>
            <a:spLocks noChangeArrowheads="1"/>
          </p:cNvSpPr>
          <p:nvPr/>
        </p:nvSpPr>
        <p:spPr bwMode="auto">
          <a:xfrm>
            <a:off x="2720975" y="5380038"/>
            <a:ext cx="4217988" cy="1135062"/>
          </a:xfrm>
          <a:prstGeom prst="rect">
            <a:avLst/>
          </a:prstGeom>
          <a:solidFill>
            <a:srgbClr val="4F81BD"/>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95919" tIns="0" rIns="653064" bIns="0">
            <a:spAutoFit/>
          </a:bodyPr>
          <a:lstStyle>
            <a:lvl1pPr algn="l" defTabSz="912813" eaLnBrk="0" hangingPunct="0">
              <a:spcBef>
                <a:spcPct val="20000"/>
              </a:spcBef>
              <a:buChar char="•"/>
              <a:defRPr sz="2800">
                <a:solidFill>
                  <a:schemeClr val="tx1"/>
                </a:solidFill>
                <a:latin typeface="Arial" pitchFamily="34" charset="0"/>
              </a:defRPr>
            </a:lvl1pPr>
            <a:lvl2pPr marL="742950" indent="-285750" algn="l" defTabSz="912813" eaLnBrk="0" hangingPunct="0">
              <a:spcBef>
                <a:spcPct val="20000"/>
              </a:spcBef>
              <a:buChar char="–"/>
              <a:defRPr sz="2400">
                <a:solidFill>
                  <a:schemeClr val="tx1"/>
                </a:solidFill>
                <a:latin typeface="Arial" pitchFamily="34" charset="0"/>
              </a:defRPr>
            </a:lvl2pPr>
            <a:lvl3pPr marL="1143000" indent="-228600" algn="l" defTabSz="912813" eaLnBrk="0" hangingPunct="0">
              <a:spcBef>
                <a:spcPct val="20000"/>
              </a:spcBef>
              <a:buChar char="•"/>
              <a:defRPr sz="2000">
                <a:solidFill>
                  <a:schemeClr val="tx1"/>
                </a:solidFill>
                <a:latin typeface="Arial" pitchFamily="34" charset="0"/>
              </a:defRPr>
            </a:lvl3pPr>
            <a:lvl4pPr marL="1600200" indent="-228600" algn="l" defTabSz="912813" eaLnBrk="0" hangingPunct="0">
              <a:spcBef>
                <a:spcPct val="20000"/>
              </a:spcBef>
              <a:buChar char="–"/>
              <a:defRPr sz="2000">
                <a:solidFill>
                  <a:schemeClr val="tx1"/>
                </a:solidFill>
                <a:latin typeface="Arial" pitchFamily="34" charset="0"/>
              </a:defRPr>
            </a:lvl4pPr>
            <a:lvl5pPr marL="2057400" indent="-228600" algn="l" defTabSz="912813" eaLnBrk="0" hangingPunct="0">
              <a:spcBef>
                <a:spcPct val="20000"/>
              </a:spcBef>
              <a:buChar char="»"/>
              <a:defRPr sz="2000">
                <a:solidFill>
                  <a:schemeClr val="tx1"/>
                </a:solidFill>
                <a:latin typeface="Arial" pitchFamily="34" charset="0"/>
              </a:defRPr>
            </a:lvl5pPr>
            <a:lvl6pPr marL="2514600" indent="-228600" defTabSz="912813" eaLnBrk="0" fontAlgn="base" hangingPunct="0">
              <a:spcBef>
                <a:spcPct val="20000"/>
              </a:spcBef>
              <a:spcAft>
                <a:spcPct val="0"/>
              </a:spcAft>
              <a:buChar char="»"/>
              <a:defRPr sz="2000">
                <a:solidFill>
                  <a:schemeClr val="tx1"/>
                </a:solidFill>
                <a:latin typeface="Arial" pitchFamily="34" charset="0"/>
              </a:defRPr>
            </a:lvl6pPr>
            <a:lvl7pPr marL="2971800" indent="-228600" defTabSz="912813" eaLnBrk="0" fontAlgn="base" hangingPunct="0">
              <a:spcBef>
                <a:spcPct val="20000"/>
              </a:spcBef>
              <a:spcAft>
                <a:spcPct val="0"/>
              </a:spcAft>
              <a:buChar char="»"/>
              <a:defRPr sz="2000">
                <a:solidFill>
                  <a:schemeClr val="tx1"/>
                </a:solidFill>
                <a:latin typeface="Arial" pitchFamily="34" charset="0"/>
              </a:defRPr>
            </a:lvl7pPr>
            <a:lvl8pPr marL="3429000" indent="-228600" defTabSz="912813" eaLnBrk="0" fontAlgn="base" hangingPunct="0">
              <a:spcBef>
                <a:spcPct val="20000"/>
              </a:spcBef>
              <a:spcAft>
                <a:spcPct val="0"/>
              </a:spcAft>
              <a:buChar char="»"/>
              <a:defRPr sz="2000">
                <a:solidFill>
                  <a:schemeClr val="tx1"/>
                </a:solidFill>
                <a:latin typeface="Arial" pitchFamily="34" charset="0"/>
              </a:defRPr>
            </a:lvl8pPr>
            <a:lvl9pPr marL="3886200" indent="-228600" defTabSz="912813"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endParaRPr lang="en-US" altLang="en-US" sz="800" b="1"/>
          </a:p>
          <a:p>
            <a:pPr eaLnBrk="1" hangingPunct="1">
              <a:spcBef>
                <a:spcPct val="0"/>
              </a:spcBef>
              <a:buFontTx/>
              <a:buNone/>
            </a:pPr>
            <a:r>
              <a:rPr lang="en-US" altLang="en-US" sz="1700" b="1"/>
              <a:t>Your username: 	</a:t>
            </a:r>
            <a:r>
              <a:rPr lang="en-US" altLang="en-US" sz="1700"/>
              <a:t>01003</a:t>
            </a:r>
          </a:p>
          <a:p>
            <a:pPr eaLnBrk="1" hangingPunct="1">
              <a:spcBef>
                <a:spcPct val="0"/>
              </a:spcBef>
              <a:buFontTx/>
              <a:buNone/>
            </a:pPr>
            <a:r>
              <a:rPr lang="en-US" altLang="en-US" sz="1700" b="1"/>
              <a:t>Your password: 	</a:t>
            </a:r>
            <a:r>
              <a:rPr lang="en-US" altLang="en-US" sz="1700"/>
              <a:t>XXXXX</a:t>
            </a:r>
          </a:p>
          <a:p>
            <a:pPr eaLnBrk="1" hangingPunct="1">
              <a:spcBef>
                <a:spcPct val="0"/>
              </a:spcBef>
              <a:spcAft>
                <a:spcPts val="713"/>
              </a:spcAft>
              <a:buFontTx/>
              <a:buNone/>
            </a:pPr>
            <a:endParaRPr lang="en-US" altLang="en-US" sz="800"/>
          </a:p>
          <a:p>
            <a:pPr algn="ctr" eaLnBrk="1" hangingPunct="1">
              <a:spcBef>
                <a:spcPct val="0"/>
              </a:spcBef>
              <a:buFontTx/>
              <a:buNone/>
            </a:pPr>
            <a:endParaRPr lang="en-US" altLang="en-US" sz="1800"/>
          </a:p>
        </p:txBody>
      </p:sp>
      <p:sp>
        <p:nvSpPr>
          <p:cNvPr id="53255" name="TextBox 5"/>
          <p:cNvSpPr txBox="1">
            <a:spLocks noChangeArrowheads="1"/>
          </p:cNvSpPr>
          <p:nvPr/>
        </p:nvSpPr>
        <p:spPr bwMode="auto">
          <a:xfrm>
            <a:off x="1101725" y="652463"/>
            <a:ext cx="7019925" cy="66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5306" tIns="32653" rIns="65306" bIns="32653">
            <a:spAutoFit/>
          </a:bodyPr>
          <a:lstStyle>
            <a:lvl1pPr algn="l" eaLnBrk="0" hangingPunct="0">
              <a:spcBef>
                <a:spcPct val="20000"/>
              </a:spcBef>
              <a:buChar char="•"/>
              <a:defRPr sz="2800">
                <a:solidFill>
                  <a:schemeClr val="tx1"/>
                </a:solidFill>
                <a:latin typeface="Arial" pitchFamily="34" charset="0"/>
              </a:defRPr>
            </a:lvl1pPr>
            <a:lvl2pPr marL="742950" indent="-285750" algn="l" eaLnBrk="0" hangingPunct="0">
              <a:spcBef>
                <a:spcPct val="20000"/>
              </a:spcBef>
              <a:buChar char="–"/>
              <a:defRPr sz="2400">
                <a:solidFill>
                  <a:schemeClr val="tx1"/>
                </a:solidFill>
                <a:latin typeface="Arial" pitchFamily="34" charset="0"/>
              </a:defRPr>
            </a:lvl2pPr>
            <a:lvl3pPr marL="1143000" indent="-228600" algn="l" eaLnBrk="0" hangingPunct="0">
              <a:spcBef>
                <a:spcPct val="20000"/>
              </a:spcBef>
              <a:buChar char="•"/>
              <a:defRPr sz="20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GB" altLang="en-US" sz="3900">
                <a:solidFill>
                  <a:srgbClr val="7030A0"/>
                </a:solidFill>
              </a:rPr>
              <a:t> </a:t>
            </a:r>
          </a:p>
        </p:txBody>
      </p:sp>
      <p:sp>
        <p:nvSpPr>
          <p:cNvPr id="53256" name="TextBox 3"/>
          <p:cNvSpPr txBox="1">
            <a:spLocks noChangeArrowheads="1"/>
          </p:cNvSpPr>
          <p:nvPr/>
        </p:nvSpPr>
        <p:spPr bwMode="auto">
          <a:xfrm>
            <a:off x="793750" y="681038"/>
            <a:ext cx="7018338"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5306" tIns="32653" rIns="65306" bIns="32653">
            <a:spAutoFit/>
          </a:bodyPr>
          <a:lstStyle>
            <a:lvl1pPr algn="l" eaLnBrk="0" hangingPunct="0">
              <a:spcBef>
                <a:spcPct val="20000"/>
              </a:spcBef>
              <a:buChar char="•"/>
              <a:defRPr sz="2800">
                <a:solidFill>
                  <a:schemeClr val="tx1"/>
                </a:solidFill>
                <a:latin typeface="Arial" pitchFamily="34" charset="0"/>
              </a:defRPr>
            </a:lvl1pPr>
            <a:lvl2pPr marL="742950" indent="-285750" algn="l" eaLnBrk="0" hangingPunct="0">
              <a:spcBef>
                <a:spcPct val="20000"/>
              </a:spcBef>
              <a:buChar char="–"/>
              <a:defRPr sz="2400">
                <a:solidFill>
                  <a:schemeClr val="tx1"/>
                </a:solidFill>
                <a:latin typeface="Arial" pitchFamily="34" charset="0"/>
              </a:defRPr>
            </a:lvl2pPr>
            <a:lvl3pPr marL="1143000" indent="-228600" algn="l" eaLnBrk="0" hangingPunct="0">
              <a:spcBef>
                <a:spcPct val="20000"/>
              </a:spcBef>
              <a:buChar char="•"/>
              <a:defRPr sz="20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GB" altLang="en-US" sz="3900">
                <a:solidFill>
                  <a:srgbClr val="004054"/>
                </a:solidFill>
              </a:rPr>
              <a:t>ODHIN – the patient leaflet </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r>
              <a:rPr lang="en-GB" altLang="en-US" sz="3600" b="0" smtClean="0"/>
              <a:t>Scope of the presentation</a:t>
            </a:r>
          </a:p>
        </p:txBody>
      </p:sp>
      <p:sp>
        <p:nvSpPr>
          <p:cNvPr id="8195" name="Content Placeholder 2"/>
          <p:cNvSpPr>
            <a:spLocks noGrp="1"/>
          </p:cNvSpPr>
          <p:nvPr>
            <p:ph idx="1"/>
          </p:nvPr>
        </p:nvSpPr>
        <p:spPr>
          <a:xfrm>
            <a:off x="330200" y="2347913"/>
            <a:ext cx="6834188" cy="3457575"/>
          </a:xfrm>
        </p:spPr>
        <p:txBody>
          <a:bodyPr/>
          <a:lstStyle/>
          <a:p>
            <a:r>
              <a:rPr lang="en-GB" altLang="en-US" smtClean="0"/>
              <a:t>Digital technologies and e-Health</a:t>
            </a:r>
          </a:p>
          <a:p>
            <a:r>
              <a:rPr lang="en-GB" altLang="en-US" smtClean="0"/>
              <a:t>Interventions for mental health and behavioural change using the Internet and mobile phones</a:t>
            </a:r>
          </a:p>
          <a:p>
            <a:r>
              <a:rPr lang="en-GB" altLang="en-US" smtClean="0"/>
              <a:t>Digital technologies for the delivery of screening and brief interventions for alcohol in primary care - the ODHIN and EFAR trials</a:t>
            </a:r>
          </a:p>
          <a:p>
            <a:r>
              <a:rPr lang="en-GB" altLang="en-US" smtClean="0"/>
              <a:t>Future directions of travel</a:t>
            </a:r>
          </a:p>
          <a:p>
            <a:pPr>
              <a:buFontTx/>
              <a:buNone/>
            </a:pPr>
            <a:endParaRPr lang="en-GB" altLang="en-US" smtClean="0"/>
          </a:p>
        </p:txBody>
      </p:sp>
      <p:pic>
        <p:nvPicPr>
          <p:cNvPr id="8196" name="Picture 6" descr="C:\Users\CRNCC-Paul\Pictures\work\free-standing-lecter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08813" y="2043113"/>
            <a:ext cx="1595437" cy="419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p:nvPr>
        </p:nvSpPr>
        <p:spPr/>
        <p:txBody>
          <a:bodyPr/>
          <a:lstStyle/>
          <a:p>
            <a:r>
              <a:rPr lang="en-GB" altLang="en-US" sz="3600" smtClean="0">
                <a:solidFill>
                  <a:srgbClr val="7030A0"/>
                </a:solidFill>
              </a:rPr>
              <a:t>www.healthierdrinkingchoices.org.uk*</a:t>
            </a:r>
          </a:p>
        </p:txBody>
      </p:sp>
      <p:pic>
        <p:nvPicPr>
          <p:cNvPr id="54275" name="Picture 2"/>
          <p:cNvPicPr>
            <a:picLocks noGrp="1" noChangeAspect="1"/>
          </p:cNvPicPr>
          <p:nvPr>
            <p:ph idx="1"/>
          </p:nvPr>
        </p:nvPicPr>
        <p:blipFill>
          <a:blip r:embed="rId2">
            <a:extLst>
              <a:ext uri="{28A0092B-C50C-407E-A947-70E740481C1C}">
                <a14:useLocalDpi xmlns:a14="http://schemas.microsoft.com/office/drawing/2010/main" val="0"/>
              </a:ext>
            </a:extLst>
          </a:blip>
          <a:srcRect l="15369" r="15193" b="2837"/>
          <a:stretch>
            <a:fillRect/>
          </a:stretch>
        </p:blipFill>
        <p:spPr>
          <a:xfrm>
            <a:off x="1547813" y="1557338"/>
            <a:ext cx="5545137" cy="4486275"/>
          </a:xfrm>
        </p:spPr>
      </p:pic>
      <p:sp>
        <p:nvSpPr>
          <p:cNvPr id="54276" name="TextBox 1"/>
          <p:cNvSpPr txBox="1">
            <a:spLocks noChangeArrowheads="1"/>
          </p:cNvSpPr>
          <p:nvPr/>
        </p:nvSpPr>
        <p:spPr bwMode="auto">
          <a:xfrm>
            <a:off x="1187450" y="6524625"/>
            <a:ext cx="795655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har char="•"/>
              <a:defRPr sz="2800">
                <a:solidFill>
                  <a:schemeClr val="tx1"/>
                </a:solidFill>
                <a:latin typeface="Arial" pitchFamily="34" charset="0"/>
              </a:defRPr>
            </a:lvl1pPr>
            <a:lvl2pPr marL="742950" indent="-285750" algn="l" eaLnBrk="0" hangingPunct="0">
              <a:spcBef>
                <a:spcPct val="20000"/>
              </a:spcBef>
              <a:buChar char="–"/>
              <a:defRPr sz="2400">
                <a:solidFill>
                  <a:schemeClr val="tx1"/>
                </a:solidFill>
                <a:latin typeface="Arial" pitchFamily="34" charset="0"/>
              </a:defRPr>
            </a:lvl2pPr>
            <a:lvl3pPr marL="1143000" indent="-228600" algn="l" eaLnBrk="0" hangingPunct="0">
              <a:spcBef>
                <a:spcPct val="20000"/>
              </a:spcBef>
              <a:buChar char="•"/>
              <a:defRPr sz="20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r" eaLnBrk="1" hangingPunct="1">
              <a:spcBef>
                <a:spcPct val="0"/>
              </a:spcBef>
              <a:buFontTx/>
              <a:buNone/>
            </a:pPr>
            <a:r>
              <a:rPr lang="en-GB" altLang="en-US" sz="1800"/>
              <a:t>* Developed from </a:t>
            </a:r>
            <a:r>
              <a:rPr lang="en-GB" altLang="en-US" sz="1800">
                <a:hlinkClick r:id="rId3"/>
              </a:rPr>
              <a:t>www.downyourdrink.org.uk</a:t>
            </a:r>
            <a:endParaRPr lang="en-GB" altLang="en-US" sz="1800"/>
          </a:p>
          <a:p>
            <a:pPr algn="ctr" eaLnBrk="1" hangingPunct="1">
              <a:spcBef>
                <a:spcPct val="0"/>
              </a:spcBef>
              <a:buFontTx/>
              <a:buNone/>
            </a:pPr>
            <a:endParaRPr lang="en-GB" altLang="en-US" sz="180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p:txBody>
          <a:bodyPr/>
          <a:lstStyle/>
          <a:p>
            <a:r>
              <a:rPr lang="en-GB" altLang="en-US" sz="3600" smtClean="0">
                <a:solidFill>
                  <a:srgbClr val="7030A0"/>
                </a:solidFill>
              </a:rPr>
              <a:t>www.healthierdrinkingchoices.org.uk</a:t>
            </a:r>
          </a:p>
        </p:txBody>
      </p:sp>
      <p:pic>
        <p:nvPicPr>
          <p:cNvPr id="55299" name="Picture 2"/>
          <p:cNvPicPr>
            <a:picLocks noGrp="1" noChangeAspect="1"/>
          </p:cNvPicPr>
          <p:nvPr>
            <p:ph idx="1"/>
          </p:nvPr>
        </p:nvPicPr>
        <p:blipFill>
          <a:blip r:embed="rId2">
            <a:extLst>
              <a:ext uri="{28A0092B-C50C-407E-A947-70E740481C1C}">
                <a14:useLocalDpi xmlns:a14="http://schemas.microsoft.com/office/drawing/2010/main" val="0"/>
              </a:ext>
            </a:extLst>
          </a:blip>
          <a:srcRect l="14224" t="636" r="15118" b="2327"/>
          <a:stretch>
            <a:fillRect/>
          </a:stretch>
        </p:blipFill>
        <p:spPr>
          <a:xfrm>
            <a:off x="1406525" y="1557338"/>
            <a:ext cx="6621463" cy="5111750"/>
          </a:xfrm>
          <a:noFill/>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title"/>
          </p:nvPr>
        </p:nvSpPr>
        <p:spPr/>
        <p:txBody>
          <a:bodyPr/>
          <a:lstStyle/>
          <a:p>
            <a:r>
              <a:rPr lang="en-GB" altLang="en-US" sz="3600" smtClean="0">
                <a:solidFill>
                  <a:srgbClr val="7030A0"/>
                </a:solidFill>
              </a:rPr>
              <a:t>www.healthierdrinkingchoices.org.uk</a:t>
            </a:r>
          </a:p>
        </p:txBody>
      </p:sp>
      <p:pic>
        <p:nvPicPr>
          <p:cNvPr id="56323" name="Picture 2"/>
          <p:cNvPicPr>
            <a:picLocks noGrp="1" noChangeAspect="1"/>
          </p:cNvPicPr>
          <p:nvPr>
            <p:ph idx="1"/>
          </p:nvPr>
        </p:nvPicPr>
        <p:blipFill>
          <a:blip r:embed="rId2">
            <a:extLst>
              <a:ext uri="{28A0092B-C50C-407E-A947-70E740481C1C}">
                <a14:useLocalDpi xmlns:a14="http://schemas.microsoft.com/office/drawing/2010/main" val="0"/>
              </a:ext>
            </a:extLst>
          </a:blip>
          <a:srcRect l="14224" r="15118"/>
          <a:stretch>
            <a:fillRect/>
          </a:stretch>
        </p:blipFill>
        <p:spPr>
          <a:xfrm>
            <a:off x="1692275" y="1557338"/>
            <a:ext cx="6230938" cy="4957762"/>
          </a:xfrm>
          <a:noFill/>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p:txBody>
          <a:bodyPr/>
          <a:lstStyle/>
          <a:p>
            <a:r>
              <a:rPr lang="en-GB" altLang="en-US" sz="3600" smtClean="0">
                <a:solidFill>
                  <a:srgbClr val="7030A0"/>
                </a:solidFill>
              </a:rPr>
              <a:t>www.healthierdrinkingchoices.org.u</a:t>
            </a:r>
            <a:r>
              <a:rPr lang="en-GB" altLang="en-US" sz="3900" smtClean="0">
                <a:solidFill>
                  <a:srgbClr val="7030A0"/>
                </a:solidFill>
              </a:rPr>
              <a:t>k</a:t>
            </a:r>
          </a:p>
        </p:txBody>
      </p:sp>
      <p:pic>
        <p:nvPicPr>
          <p:cNvPr id="57347" name="Picture 2"/>
          <p:cNvPicPr>
            <a:picLocks noGrp="1" noChangeAspect="1"/>
          </p:cNvPicPr>
          <p:nvPr>
            <p:ph idx="1"/>
          </p:nvPr>
        </p:nvPicPr>
        <p:blipFill>
          <a:blip r:embed="rId2">
            <a:extLst>
              <a:ext uri="{28A0092B-C50C-407E-A947-70E740481C1C}">
                <a14:useLocalDpi xmlns:a14="http://schemas.microsoft.com/office/drawing/2010/main" val="0"/>
              </a:ext>
            </a:extLst>
          </a:blip>
          <a:srcRect l="14224" r="15118"/>
          <a:stretch>
            <a:fillRect/>
          </a:stretch>
        </p:blipFill>
        <p:spPr>
          <a:xfrm>
            <a:off x="1619250" y="1557338"/>
            <a:ext cx="6408738" cy="5099050"/>
          </a:xfrm>
          <a:noFill/>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p:cNvSpPr>
            <a:spLocks noGrp="1"/>
          </p:cNvSpPr>
          <p:nvPr>
            <p:ph type="title"/>
          </p:nvPr>
        </p:nvSpPr>
        <p:spPr/>
        <p:txBody>
          <a:bodyPr/>
          <a:lstStyle/>
          <a:p>
            <a:r>
              <a:rPr lang="en-GB" altLang="en-US" sz="3600" smtClean="0">
                <a:solidFill>
                  <a:srgbClr val="7030A0"/>
                </a:solidFill>
              </a:rPr>
              <a:t>www.healthierdrinkingchoices.org.uk</a:t>
            </a:r>
          </a:p>
        </p:txBody>
      </p:sp>
      <p:pic>
        <p:nvPicPr>
          <p:cNvPr id="58371" name="Picture 2"/>
          <p:cNvPicPr>
            <a:picLocks noGrp="1" noChangeAspect="1"/>
          </p:cNvPicPr>
          <p:nvPr>
            <p:ph idx="1"/>
          </p:nvPr>
        </p:nvPicPr>
        <p:blipFill>
          <a:blip r:embed="rId2">
            <a:extLst>
              <a:ext uri="{28A0092B-C50C-407E-A947-70E740481C1C}">
                <a14:useLocalDpi xmlns:a14="http://schemas.microsoft.com/office/drawing/2010/main" val="0"/>
              </a:ext>
            </a:extLst>
          </a:blip>
          <a:srcRect l="14224" r="16013" b="3918"/>
          <a:stretch>
            <a:fillRect/>
          </a:stretch>
        </p:blipFill>
        <p:spPr>
          <a:xfrm>
            <a:off x="1692275" y="1600200"/>
            <a:ext cx="6408738" cy="4962525"/>
          </a:xfrm>
          <a:noFill/>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p:cNvSpPr>
            <a:spLocks noGrp="1"/>
          </p:cNvSpPr>
          <p:nvPr>
            <p:ph type="title"/>
          </p:nvPr>
        </p:nvSpPr>
        <p:spPr/>
        <p:txBody>
          <a:bodyPr/>
          <a:lstStyle/>
          <a:p>
            <a:r>
              <a:rPr lang="en-GB" altLang="en-US" sz="3600" smtClean="0">
                <a:solidFill>
                  <a:srgbClr val="7030A0"/>
                </a:solidFill>
              </a:rPr>
              <a:t>www.healthierdrinkingchoices.org.uk</a:t>
            </a:r>
          </a:p>
        </p:txBody>
      </p:sp>
      <p:pic>
        <p:nvPicPr>
          <p:cNvPr id="59395" name="Picture 2"/>
          <p:cNvPicPr>
            <a:picLocks noGrp="1" noChangeAspect="1"/>
          </p:cNvPicPr>
          <p:nvPr>
            <p:ph idx="1"/>
          </p:nvPr>
        </p:nvPicPr>
        <p:blipFill>
          <a:blip r:embed="rId2">
            <a:extLst>
              <a:ext uri="{28A0092B-C50C-407E-A947-70E740481C1C}">
                <a14:useLocalDpi xmlns:a14="http://schemas.microsoft.com/office/drawing/2010/main" val="0"/>
              </a:ext>
            </a:extLst>
          </a:blip>
          <a:srcRect l="14224" r="15118"/>
          <a:stretch>
            <a:fillRect/>
          </a:stretch>
        </p:blipFill>
        <p:spPr>
          <a:xfrm>
            <a:off x="1692275" y="1600200"/>
            <a:ext cx="6480175" cy="5156200"/>
          </a:xfrm>
          <a:noFill/>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p:cNvSpPr>
            <a:spLocks noGrp="1"/>
          </p:cNvSpPr>
          <p:nvPr>
            <p:ph type="title"/>
          </p:nvPr>
        </p:nvSpPr>
        <p:spPr/>
        <p:txBody>
          <a:bodyPr/>
          <a:lstStyle/>
          <a:p>
            <a:r>
              <a:rPr lang="en-GB" altLang="en-US" sz="3600" smtClean="0">
                <a:solidFill>
                  <a:srgbClr val="7030A0"/>
                </a:solidFill>
              </a:rPr>
              <a:t>www.healthierdrinkingchoices.org.uk</a:t>
            </a:r>
          </a:p>
        </p:txBody>
      </p:sp>
      <p:pic>
        <p:nvPicPr>
          <p:cNvPr id="60419" name="Picture 2"/>
          <p:cNvPicPr>
            <a:picLocks noGrp="1" noChangeAspect="1"/>
          </p:cNvPicPr>
          <p:nvPr>
            <p:ph idx="1"/>
          </p:nvPr>
        </p:nvPicPr>
        <p:blipFill>
          <a:blip r:embed="rId2">
            <a:extLst>
              <a:ext uri="{28A0092B-C50C-407E-A947-70E740481C1C}">
                <a14:useLocalDpi xmlns:a14="http://schemas.microsoft.com/office/drawing/2010/main" val="0"/>
              </a:ext>
            </a:extLst>
          </a:blip>
          <a:srcRect l="14224" r="15118"/>
          <a:stretch>
            <a:fillRect/>
          </a:stretch>
        </p:blipFill>
        <p:spPr>
          <a:xfrm>
            <a:off x="1692275" y="1600200"/>
            <a:ext cx="6335713" cy="5041900"/>
          </a:xfrm>
          <a:noFill/>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p:nvPr>
        </p:nvSpPr>
        <p:spPr/>
        <p:txBody>
          <a:bodyPr/>
          <a:lstStyle/>
          <a:p>
            <a:r>
              <a:rPr lang="en-GB" altLang="en-US" sz="3600" smtClean="0">
                <a:solidFill>
                  <a:srgbClr val="7030A0"/>
                </a:solidFill>
              </a:rPr>
              <a:t>www.healthierdrinkingchoices.org.uk</a:t>
            </a:r>
          </a:p>
        </p:txBody>
      </p:sp>
      <p:pic>
        <p:nvPicPr>
          <p:cNvPr id="61443" name="Picture 2"/>
          <p:cNvPicPr>
            <a:picLocks noGrp="1" noChangeAspect="1"/>
          </p:cNvPicPr>
          <p:nvPr>
            <p:ph idx="1"/>
          </p:nvPr>
        </p:nvPicPr>
        <p:blipFill>
          <a:blip r:embed="rId2">
            <a:extLst>
              <a:ext uri="{28A0092B-C50C-407E-A947-70E740481C1C}">
                <a14:useLocalDpi xmlns:a14="http://schemas.microsoft.com/office/drawing/2010/main" val="0"/>
              </a:ext>
            </a:extLst>
          </a:blip>
          <a:srcRect l="14224" r="15118"/>
          <a:stretch>
            <a:fillRect/>
          </a:stretch>
        </p:blipFill>
        <p:spPr>
          <a:xfrm>
            <a:off x="1692275" y="1600200"/>
            <a:ext cx="6551613" cy="5213350"/>
          </a:xfrm>
          <a:noFill/>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p:nvPr>
        </p:nvSpPr>
        <p:spPr/>
        <p:txBody>
          <a:bodyPr/>
          <a:lstStyle/>
          <a:p>
            <a:r>
              <a:rPr lang="en-GB" altLang="en-US" sz="3600" smtClean="0">
                <a:solidFill>
                  <a:srgbClr val="7030A0"/>
                </a:solidFill>
              </a:rPr>
              <a:t>www.healthierdrinkingchoices.org.uk</a:t>
            </a:r>
          </a:p>
        </p:txBody>
      </p:sp>
      <p:pic>
        <p:nvPicPr>
          <p:cNvPr id="62467" name="Picture 2"/>
          <p:cNvPicPr>
            <a:picLocks noGrp="1" noChangeAspect="1"/>
          </p:cNvPicPr>
          <p:nvPr>
            <p:ph idx="1"/>
          </p:nvPr>
        </p:nvPicPr>
        <p:blipFill>
          <a:blip r:embed="rId2">
            <a:extLst>
              <a:ext uri="{28A0092B-C50C-407E-A947-70E740481C1C}">
                <a14:useLocalDpi xmlns:a14="http://schemas.microsoft.com/office/drawing/2010/main" val="0"/>
              </a:ext>
            </a:extLst>
          </a:blip>
          <a:srcRect l="14224" r="16013"/>
          <a:stretch>
            <a:fillRect/>
          </a:stretch>
        </p:blipFill>
        <p:spPr>
          <a:xfrm>
            <a:off x="1692275" y="1600200"/>
            <a:ext cx="6289675" cy="5068888"/>
          </a:xfrm>
          <a:noFill/>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p:txBody>
          <a:bodyPr/>
          <a:lstStyle/>
          <a:p>
            <a:r>
              <a:rPr lang="en-GB" altLang="en-US" sz="3600" smtClean="0">
                <a:solidFill>
                  <a:srgbClr val="7030A0"/>
                </a:solidFill>
              </a:rPr>
              <a:t>www.healthierdrinkingchoices.org.uk</a:t>
            </a:r>
          </a:p>
        </p:txBody>
      </p:sp>
      <p:pic>
        <p:nvPicPr>
          <p:cNvPr id="63491" name="Picture 2"/>
          <p:cNvPicPr>
            <a:picLocks noGrp="1" noChangeAspect="1"/>
          </p:cNvPicPr>
          <p:nvPr>
            <p:ph idx="1"/>
          </p:nvPr>
        </p:nvPicPr>
        <p:blipFill>
          <a:blip r:embed="rId2">
            <a:extLst>
              <a:ext uri="{28A0092B-C50C-407E-A947-70E740481C1C}">
                <a14:useLocalDpi xmlns:a14="http://schemas.microsoft.com/office/drawing/2010/main" val="0"/>
              </a:ext>
            </a:extLst>
          </a:blip>
          <a:srcRect l="14224" r="15118"/>
          <a:stretch>
            <a:fillRect/>
          </a:stretch>
        </p:blipFill>
        <p:spPr>
          <a:xfrm>
            <a:off x="1692275" y="1600200"/>
            <a:ext cx="6280150" cy="4997450"/>
          </a:xfrm>
          <a:noFill/>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323850" y="836613"/>
            <a:ext cx="8489950" cy="1296987"/>
          </a:xfrm>
        </p:spPr>
        <p:txBody>
          <a:bodyPr/>
          <a:lstStyle/>
          <a:p>
            <a:r>
              <a:rPr lang="en-GB" altLang="en-US" sz="3600" b="0" smtClean="0"/>
              <a:t>Digital technologies</a:t>
            </a:r>
          </a:p>
        </p:txBody>
      </p:sp>
      <p:sp>
        <p:nvSpPr>
          <p:cNvPr id="9219" name="TextBox 3"/>
          <p:cNvSpPr txBox="1">
            <a:spLocks noChangeArrowheads="1"/>
          </p:cNvSpPr>
          <p:nvPr/>
        </p:nvSpPr>
        <p:spPr bwMode="auto">
          <a:xfrm>
            <a:off x="179388" y="2060575"/>
            <a:ext cx="5616575"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har char="•"/>
              <a:defRPr sz="2800">
                <a:solidFill>
                  <a:schemeClr val="tx1"/>
                </a:solidFill>
                <a:latin typeface="Arial" pitchFamily="34" charset="0"/>
              </a:defRPr>
            </a:lvl1pPr>
            <a:lvl2pPr marL="742950" indent="-285750" algn="l" eaLnBrk="0" hangingPunct="0">
              <a:spcBef>
                <a:spcPct val="20000"/>
              </a:spcBef>
              <a:buChar char="–"/>
              <a:defRPr sz="2400">
                <a:solidFill>
                  <a:schemeClr val="tx1"/>
                </a:solidFill>
                <a:latin typeface="Arial" pitchFamily="34" charset="0"/>
              </a:defRPr>
            </a:lvl2pPr>
            <a:lvl3pPr marL="1143000" indent="-228600" algn="l" eaLnBrk="0" hangingPunct="0">
              <a:spcBef>
                <a:spcPct val="20000"/>
              </a:spcBef>
              <a:buChar char="•"/>
              <a:defRPr sz="20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GB" altLang="en-US" sz="2400">
                <a:cs typeface="Arial" pitchFamily="34" charset="0"/>
              </a:rPr>
              <a:t>“Through digital technologies we know far more about the people we share this small planet with than ever before. The opportunities to harness digital technologies to enable more sustainable lifestyles are everywhere: in our energy, transport and food systems, in our built environment, between machines and between individuals.”</a:t>
            </a:r>
          </a:p>
        </p:txBody>
      </p:sp>
      <p:sp>
        <p:nvSpPr>
          <p:cNvPr id="9220" name="TextBox 4"/>
          <p:cNvSpPr txBox="1">
            <a:spLocks noChangeArrowheads="1"/>
          </p:cNvSpPr>
          <p:nvPr/>
        </p:nvSpPr>
        <p:spPr bwMode="auto">
          <a:xfrm>
            <a:off x="3348038" y="6237288"/>
            <a:ext cx="50403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spcBef>
                <a:spcPct val="20000"/>
              </a:spcBef>
              <a:buChar char="•"/>
              <a:defRPr sz="2800">
                <a:solidFill>
                  <a:schemeClr val="tx1"/>
                </a:solidFill>
                <a:latin typeface="Arial" pitchFamily="34" charset="0"/>
              </a:defRPr>
            </a:lvl1pPr>
            <a:lvl2pPr marL="742950" indent="-285750" algn="l" eaLnBrk="0" hangingPunct="0">
              <a:spcBef>
                <a:spcPct val="20000"/>
              </a:spcBef>
              <a:buChar char="–"/>
              <a:defRPr sz="2400">
                <a:solidFill>
                  <a:schemeClr val="tx1"/>
                </a:solidFill>
                <a:latin typeface="Arial" pitchFamily="34" charset="0"/>
              </a:defRPr>
            </a:lvl2pPr>
            <a:lvl3pPr marL="1143000" indent="-228600" algn="l" eaLnBrk="0" hangingPunct="0">
              <a:spcBef>
                <a:spcPct val="20000"/>
              </a:spcBef>
              <a:buChar char="•"/>
              <a:defRPr sz="20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GB" altLang="en-US" sz="1800">
                <a:cs typeface="Arial" pitchFamily="34" charset="0"/>
              </a:rPr>
              <a:t>Niall Dunne, Chief sustainability officer BT 2011</a:t>
            </a:r>
          </a:p>
        </p:txBody>
      </p:sp>
      <p:pic>
        <p:nvPicPr>
          <p:cNvPr id="9221" name="Picture 2" descr="M:\My Pictures\Work images\digital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15025" y="2060575"/>
            <a:ext cx="2981325"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p:cNvSpPr>
            <a:spLocks noGrp="1"/>
          </p:cNvSpPr>
          <p:nvPr>
            <p:ph type="ctrTitle"/>
          </p:nvPr>
        </p:nvSpPr>
        <p:spPr/>
        <p:txBody>
          <a:bodyPr/>
          <a:lstStyle/>
          <a:p>
            <a:r>
              <a:rPr lang="en-GB" altLang="en-US" smtClean="0"/>
              <a:t>ODHIN eBI : preliminary findings - Newcastle</a:t>
            </a:r>
          </a:p>
        </p:txBody>
      </p:sp>
      <p:graphicFrame>
        <p:nvGraphicFramePr>
          <p:cNvPr id="7" name="Table 6"/>
          <p:cNvGraphicFramePr>
            <a:graphicFrameLocks noGrp="1"/>
          </p:cNvGraphicFramePr>
          <p:nvPr/>
        </p:nvGraphicFramePr>
        <p:xfrm>
          <a:off x="1042988" y="2133600"/>
          <a:ext cx="6869112" cy="4464052"/>
        </p:xfrm>
        <a:graphic>
          <a:graphicData uri="http://schemas.openxmlformats.org/drawingml/2006/table">
            <a:tbl>
              <a:tblPr/>
              <a:tblGrid>
                <a:gridCol w="465391"/>
                <a:gridCol w="931450"/>
                <a:gridCol w="1094454"/>
                <a:gridCol w="1094454"/>
                <a:gridCol w="1094454"/>
                <a:gridCol w="1081159"/>
                <a:gridCol w="1107750"/>
              </a:tblGrid>
              <a:tr h="907324">
                <a:tc>
                  <a:txBody>
                    <a:bodyPr/>
                    <a:lstStyle/>
                    <a:p>
                      <a:pPr algn="l" fontAlgn="t"/>
                      <a:r>
                        <a:rPr lang="en-GB" sz="1200" b="1" i="0" u="none" strike="noStrike" dirty="0">
                          <a:solidFill>
                            <a:srgbClr val="000000"/>
                          </a:solidFill>
                          <a:effectLst/>
                          <a:latin typeface="Calibri"/>
                        </a:rPr>
                        <a:t>Centre</a:t>
                      </a:r>
                    </a:p>
                  </a:txBody>
                  <a:tcPr marL="5623" marR="5623" marT="5621" marB="0">
                    <a:lnL>
                      <a:noFill/>
                    </a:lnL>
                    <a:lnR>
                      <a:noFill/>
                    </a:lnR>
                    <a:lnT>
                      <a:noFill/>
                    </a:lnT>
                    <a:lnB>
                      <a:noFill/>
                    </a:lnB>
                  </a:tcPr>
                </a:tc>
                <a:tc>
                  <a:txBody>
                    <a:bodyPr/>
                    <a:lstStyle/>
                    <a:p>
                      <a:pPr algn="l" fontAlgn="t"/>
                      <a:r>
                        <a:rPr lang="en-GB" sz="1200" b="1" i="0" u="none" strike="noStrike" dirty="0">
                          <a:solidFill>
                            <a:srgbClr val="000000"/>
                          </a:solidFill>
                          <a:effectLst/>
                          <a:latin typeface="Calibri"/>
                        </a:rPr>
                        <a:t>Practitioner ID</a:t>
                      </a:r>
                    </a:p>
                  </a:txBody>
                  <a:tcPr marL="5623" marR="5623" marT="5621" marB="0">
                    <a:lnL>
                      <a:noFill/>
                    </a:lnL>
                    <a:lnR>
                      <a:noFill/>
                    </a:lnR>
                    <a:lnT>
                      <a:noFill/>
                    </a:lnT>
                    <a:lnB>
                      <a:noFill/>
                    </a:lnB>
                  </a:tcPr>
                </a:tc>
                <a:tc>
                  <a:txBody>
                    <a:bodyPr/>
                    <a:lstStyle/>
                    <a:p>
                      <a:pPr algn="l" fontAlgn="t"/>
                      <a:r>
                        <a:rPr lang="en-GB" sz="1200" b="1" i="0" u="none" strike="noStrike">
                          <a:solidFill>
                            <a:srgbClr val="000000"/>
                          </a:solidFill>
                          <a:effectLst/>
                          <a:latin typeface="Calibri"/>
                        </a:rPr>
                        <a:t>Total patients screened positive</a:t>
                      </a:r>
                    </a:p>
                  </a:txBody>
                  <a:tcPr marL="5623" marR="5623" marT="5621" marB="0">
                    <a:lnL>
                      <a:noFill/>
                    </a:lnL>
                    <a:lnR>
                      <a:noFill/>
                    </a:lnR>
                    <a:lnT>
                      <a:noFill/>
                    </a:lnT>
                    <a:lnB>
                      <a:noFill/>
                    </a:lnB>
                  </a:tcPr>
                </a:tc>
                <a:tc>
                  <a:txBody>
                    <a:bodyPr/>
                    <a:lstStyle/>
                    <a:p>
                      <a:pPr algn="l" fontAlgn="t"/>
                      <a:r>
                        <a:rPr lang="en-GB" sz="1200" b="1" i="0" u="none" strike="noStrike">
                          <a:solidFill>
                            <a:srgbClr val="000000"/>
                          </a:solidFill>
                          <a:effectLst/>
                          <a:latin typeface="Calibri"/>
                        </a:rPr>
                        <a:t>Total e-BI referrals in Implementation Period </a:t>
                      </a:r>
                    </a:p>
                  </a:txBody>
                  <a:tcPr marL="5623" marR="5623" marT="5621" marB="0">
                    <a:lnL>
                      <a:noFill/>
                    </a:lnL>
                    <a:lnR>
                      <a:noFill/>
                    </a:lnR>
                    <a:lnT>
                      <a:noFill/>
                    </a:lnT>
                    <a:lnB>
                      <a:noFill/>
                    </a:lnB>
                  </a:tcPr>
                </a:tc>
                <a:tc>
                  <a:txBody>
                    <a:bodyPr/>
                    <a:lstStyle/>
                    <a:p>
                      <a:pPr algn="l" fontAlgn="t"/>
                      <a:r>
                        <a:rPr lang="en-GB" sz="1200" b="1" i="0" u="none" strike="noStrike">
                          <a:solidFill>
                            <a:srgbClr val="000000"/>
                          </a:solidFill>
                          <a:effectLst/>
                          <a:latin typeface="Calibri"/>
                        </a:rPr>
                        <a:t>Total patients logged on </a:t>
                      </a:r>
                    </a:p>
                  </a:txBody>
                  <a:tcPr marL="5623" marR="5623" marT="5621" marB="0">
                    <a:lnL>
                      <a:noFill/>
                    </a:lnL>
                    <a:lnR>
                      <a:noFill/>
                    </a:lnR>
                    <a:lnT>
                      <a:noFill/>
                    </a:lnT>
                    <a:lnB>
                      <a:noFill/>
                    </a:lnB>
                  </a:tcPr>
                </a:tc>
                <a:tc>
                  <a:txBody>
                    <a:bodyPr/>
                    <a:lstStyle/>
                    <a:p>
                      <a:pPr algn="l" fontAlgn="t"/>
                      <a:r>
                        <a:rPr lang="en-GB" sz="1200" b="1" i="0" u="none" strike="noStrike" dirty="0">
                          <a:solidFill>
                            <a:srgbClr val="000000"/>
                          </a:solidFill>
                          <a:effectLst/>
                          <a:latin typeface="Calibri"/>
                        </a:rPr>
                        <a:t>Proportion of screen +</a:t>
                      </a:r>
                      <a:r>
                        <a:rPr lang="en-GB" sz="1200" b="1" i="0" u="none" strike="noStrike" dirty="0" err="1">
                          <a:solidFill>
                            <a:srgbClr val="000000"/>
                          </a:solidFill>
                          <a:effectLst/>
                          <a:latin typeface="Calibri"/>
                        </a:rPr>
                        <a:t>ve</a:t>
                      </a:r>
                      <a:r>
                        <a:rPr lang="en-GB" sz="1200" b="1" i="0" u="none" strike="noStrike" dirty="0">
                          <a:solidFill>
                            <a:srgbClr val="000000"/>
                          </a:solidFill>
                          <a:effectLst/>
                          <a:latin typeface="Calibri"/>
                        </a:rPr>
                        <a:t> patients referred to e-BI</a:t>
                      </a:r>
                    </a:p>
                  </a:txBody>
                  <a:tcPr marL="5623" marR="5623" marT="5621" marB="0">
                    <a:lnL>
                      <a:noFill/>
                    </a:lnL>
                    <a:lnR>
                      <a:noFill/>
                    </a:lnR>
                    <a:lnT>
                      <a:noFill/>
                    </a:lnT>
                    <a:lnB>
                      <a:noFill/>
                    </a:lnB>
                  </a:tcPr>
                </a:tc>
                <a:tc>
                  <a:txBody>
                    <a:bodyPr/>
                    <a:lstStyle/>
                    <a:p>
                      <a:pPr algn="l" fontAlgn="t"/>
                      <a:r>
                        <a:rPr lang="en-GB" sz="1200" b="1" i="0" u="none" strike="noStrike" dirty="0">
                          <a:solidFill>
                            <a:srgbClr val="000000"/>
                          </a:solidFill>
                          <a:effectLst/>
                          <a:latin typeface="Calibri"/>
                        </a:rPr>
                        <a:t>Proportion of referred patients that logged on</a:t>
                      </a:r>
                    </a:p>
                  </a:txBody>
                  <a:tcPr marL="5623" marR="5623" marT="5621" marB="0">
                    <a:lnL>
                      <a:noFill/>
                    </a:lnL>
                    <a:lnR>
                      <a:noFill/>
                    </a:lnR>
                    <a:lnT>
                      <a:noFill/>
                    </a:lnT>
                    <a:lnB>
                      <a:noFill/>
                    </a:lnB>
                  </a:tcPr>
                </a:tc>
              </a:tr>
              <a:tr h="254052">
                <a:tc>
                  <a:txBody>
                    <a:bodyPr/>
                    <a:lstStyle/>
                    <a:p>
                      <a:pPr algn="l" fontAlgn="b"/>
                      <a:r>
                        <a:rPr lang="en-GB" sz="1600" b="0" i="0" u="none" strike="noStrike" dirty="0" err="1">
                          <a:solidFill>
                            <a:srgbClr val="000000"/>
                          </a:solidFill>
                          <a:effectLst/>
                          <a:latin typeface="Calibri"/>
                        </a:rPr>
                        <a:t>Ncl</a:t>
                      </a:r>
                      <a:endParaRPr lang="en-GB" sz="1600" b="0" i="0" u="none" strike="noStrike" dirty="0">
                        <a:solidFill>
                          <a:srgbClr val="000000"/>
                        </a:solidFill>
                        <a:effectLst/>
                        <a:latin typeface="Calibri"/>
                      </a:endParaRPr>
                    </a:p>
                  </a:txBody>
                  <a:tcPr marL="5623" marR="5623" marT="5621" marB="0" anchor="b">
                    <a:lnL>
                      <a:noFill/>
                    </a:lnL>
                    <a:lnR>
                      <a:noFill/>
                    </a:lnR>
                    <a:lnT>
                      <a:noFill/>
                    </a:lnT>
                    <a:lnB>
                      <a:noFill/>
                    </a:lnB>
                    <a:solidFill>
                      <a:srgbClr val="FFFF00"/>
                    </a:solidFill>
                  </a:tcPr>
                </a:tc>
                <a:tc>
                  <a:txBody>
                    <a:bodyPr/>
                    <a:lstStyle/>
                    <a:p>
                      <a:pPr algn="l" fontAlgn="b"/>
                      <a:r>
                        <a:rPr lang="en-GB" sz="1600" b="0" i="0" u="none" strike="noStrike" dirty="0">
                          <a:solidFill>
                            <a:srgbClr val="000000"/>
                          </a:solidFill>
                          <a:effectLst/>
                          <a:latin typeface="Calibri"/>
                        </a:rPr>
                        <a:t>201</a:t>
                      </a:r>
                    </a:p>
                  </a:txBody>
                  <a:tcPr marL="5623" marR="5623" marT="5621" marB="0" anchor="b">
                    <a:lnL>
                      <a:noFill/>
                    </a:lnL>
                    <a:lnR>
                      <a:noFill/>
                    </a:lnR>
                    <a:lnT>
                      <a:noFill/>
                    </a:lnT>
                    <a:lnB>
                      <a:noFill/>
                    </a:lnB>
                    <a:solidFill>
                      <a:srgbClr val="FFFF00"/>
                    </a:solidFill>
                  </a:tcPr>
                </a:tc>
                <a:tc>
                  <a:txBody>
                    <a:bodyPr/>
                    <a:lstStyle/>
                    <a:p>
                      <a:pPr algn="l" fontAlgn="b"/>
                      <a:r>
                        <a:rPr lang="en-GB" sz="1600" b="0" i="0" u="none" strike="noStrike">
                          <a:solidFill>
                            <a:srgbClr val="000000"/>
                          </a:solidFill>
                          <a:effectLst/>
                          <a:latin typeface="Calibri"/>
                        </a:rPr>
                        <a:t>13</a:t>
                      </a:r>
                    </a:p>
                  </a:txBody>
                  <a:tcPr marL="5623" marR="5623" marT="5621" marB="0" anchor="b">
                    <a:lnL>
                      <a:noFill/>
                    </a:lnL>
                    <a:lnR>
                      <a:noFill/>
                    </a:lnR>
                    <a:lnT>
                      <a:noFill/>
                    </a:lnT>
                    <a:lnB>
                      <a:noFill/>
                    </a:lnB>
                    <a:solidFill>
                      <a:srgbClr val="FFFF00"/>
                    </a:solidFill>
                  </a:tcPr>
                </a:tc>
                <a:tc>
                  <a:txBody>
                    <a:bodyPr/>
                    <a:lstStyle/>
                    <a:p>
                      <a:pPr algn="l" fontAlgn="b"/>
                      <a:r>
                        <a:rPr lang="en-GB" sz="1600" b="0" i="0" u="none" strike="noStrike">
                          <a:solidFill>
                            <a:srgbClr val="000000"/>
                          </a:solidFill>
                          <a:effectLst/>
                          <a:latin typeface="Calibri"/>
                        </a:rPr>
                        <a:t>3</a:t>
                      </a:r>
                    </a:p>
                  </a:txBody>
                  <a:tcPr marL="5623" marR="5623" marT="5621" marB="0" anchor="b">
                    <a:lnL>
                      <a:noFill/>
                    </a:lnL>
                    <a:lnR>
                      <a:noFill/>
                    </a:lnR>
                    <a:lnT>
                      <a:noFill/>
                    </a:lnT>
                    <a:lnB>
                      <a:noFill/>
                    </a:lnB>
                    <a:solidFill>
                      <a:srgbClr val="FFFF00"/>
                    </a:solidFill>
                  </a:tcPr>
                </a:tc>
                <a:tc>
                  <a:txBody>
                    <a:bodyPr/>
                    <a:lstStyle/>
                    <a:p>
                      <a:pPr algn="l" fontAlgn="b"/>
                      <a:r>
                        <a:rPr lang="en-GB" sz="1600" b="0" i="0" u="none" strike="noStrike">
                          <a:solidFill>
                            <a:srgbClr val="000000"/>
                          </a:solidFill>
                          <a:effectLst/>
                          <a:latin typeface="Calibri"/>
                        </a:rPr>
                        <a:t>1</a:t>
                      </a:r>
                    </a:p>
                  </a:txBody>
                  <a:tcPr marL="5623" marR="5623" marT="5621" marB="0" anchor="b">
                    <a:lnL>
                      <a:noFill/>
                    </a:lnL>
                    <a:lnR>
                      <a:noFill/>
                    </a:lnR>
                    <a:lnT>
                      <a:noFill/>
                    </a:lnT>
                    <a:lnB>
                      <a:noFill/>
                    </a:lnB>
                    <a:solidFill>
                      <a:srgbClr val="FFFF00"/>
                    </a:solidFill>
                  </a:tcPr>
                </a:tc>
                <a:tc>
                  <a:txBody>
                    <a:bodyPr/>
                    <a:lstStyle/>
                    <a:p>
                      <a:pPr algn="l" fontAlgn="b"/>
                      <a:r>
                        <a:rPr lang="en-GB" sz="1600" b="0" i="0" u="none" strike="noStrike" dirty="0">
                          <a:solidFill>
                            <a:srgbClr val="000000"/>
                          </a:solidFill>
                          <a:effectLst/>
                          <a:latin typeface="Calibri"/>
                        </a:rPr>
                        <a:t>0.231</a:t>
                      </a:r>
                    </a:p>
                  </a:txBody>
                  <a:tcPr marL="5623" marR="5623" marT="5621" marB="0" anchor="b">
                    <a:lnL>
                      <a:noFill/>
                    </a:lnL>
                    <a:lnR>
                      <a:noFill/>
                    </a:lnR>
                    <a:lnT>
                      <a:noFill/>
                    </a:lnT>
                    <a:lnB>
                      <a:noFill/>
                    </a:lnB>
                    <a:solidFill>
                      <a:srgbClr val="FFFF00"/>
                    </a:solidFill>
                  </a:tcPr>
                </a:tc>
                <a:tc>
                  <a:txBody>
                    <a:bodyPr/>
                    <a:lstStyle/>
                    <a:p>
                      <a:pPr algn="l" fontAlgn="b"/>
                      <a:r>
                        <a:rPr lang="en-GB" sz="1600" b="0" i="0" u="none" strike="noStrike" dirty="0">
                          <a:solidFill>
                            <a:srgbClr val="7030A0"/>
                          </a:solidFill>
                          <a:effectLst/>
                          <a:latin typeface="Calibri"/>
                        </a:rPr>
                        <a:t>0.333</a:t>
                      </a:r>
                    </a:p>
                  </a:txBody>
                  <a:tcPr marL="5623" marR="5623" marT="5621" marB="0" anchor="b">
                    <a:lnL>
                      <a:noFill/>
                    </a:lnL>
                    <a:lnR>
                      <a:noFill/>
                    </a:lnR>
                    <a:lnT>
                      <a:noFill/>
                    </a:lnT>
                    <a:lnB>
                      <a:noFill/>
                    </a:lnB>
                    <a:solidFill>
                      <a:srgbClr val="FFFF00"/>
                    </a:solidFill>
                  </a:tcPr>
                </a:tc>
              </a:tr>
              <a:tr h="254052">
                <a:tc>
                  <a:txBody>
                    <a:bodyPr/>
                    <a:lstStyle/>
                    <a:p>
                      <a:pPr algn="l" fontAlgn="b"/>
                      <a:r>
                        <a:rPr lang="en-GB" sz="1600" b="0" i="0" u="none" strike="noStrike">
                          <a:solidFill>
                            <a:srgbClr val="000000"/>
                          </a:solidFill>
                          <a:effectLst/>
                          <a:latin typeface="Calibri"/>
                        </a:rPr>
                        <a:t>Ncl</a:t>
                      </a:r>
                    </a:p>
                  </a:txBody>
                  <a:tcPr marL="5623" marR="5623" marT="5621" marB="0" anchor="b">
                    <a:lnL>
                      <a:noFill/>
                    </a:lnL>
                    <a:lnR>
                      <a:noFill/>
                    </a:lnR>
                    <a:lnT>
                      <a:noFill/>
                    </a:lnT>
                    <a:lnB>
                      <a:noFill/>
                    </a:lnB>
                    <a:solidFill>
                      <a:srgbClr val="FFFF00"/>
                    </a:solidFill>
                  </a:tcPr>
                </a:tc>
                <a:tc>
                  <a:txBody>
                    <a:bodyPr/>
                    <a:lstStyle/>
                    <a:p>
                      <a:pPr algn="l" fontAlgn="b"/>
                      <a:r>
                        <a:rPr lang="en-GB" sz="1600" b="0" i="0" u="none" strike="noStrike">
                          <a:solidFill>
                            <a:srgbClr val="000000"/>
                          </a:solidFill>
                          <a:effectLst/>
                          <a:latin typeface="Calibri"/>
                        </a:rPr>
                        <a:t>202</a:t>
                      </a:r>
                    </a:p>
                  </a:txBody>
                  <a:tcPr marL="5623" marR="5623" marT="5621" marB="0" anchor="b">
                    <a:lnL>
                      <a:noFill/>
                    </a:lnL>
                    <a:lnR>
                      <a:noFill/>
                    </a:lnR>
                    <a:lnT>
                      <a:noFill/>
                    </a:lnT>
                    <a:lnB>
                      <a:noFill/>
                    </a:lnB>
                    <a:solidFill>
                      <a:srgbClr val="FFFF00"/>
                    </a:solidFill>
                  </a:tcPr>
                </a:tc>
                <a:tc>
                  <a:txBody>
                    <a:bodyPr/>
                    <a:lstStyle/>
                    <a:p>
                      <a:pPr algn="l" fontAlgn="b"/>
                      <a:r>
                        <a:rPr lang="en-GB" sz="1600" b="0" i="0" u="none" strike="noStrike" dirty="0">
                          <a:solidFill>
                            <a:srgbClr val="000000"/>
                          </a:solidFill>
                          <a:effectLst/>
                          <a:latin typeface="Calibri"/>
                        </a:rPr>
                        <a:t>24</a:t>
                      </a:r>
                    </a:p>
                  </a:txBody>
                  <a:tcPr marL="5623" marR="5623" marT="5621" marB="0" anchor="b">
                    <a:lnL>
                      <a:noFill/>
                    </a:lnL>
                    <a:lnR>
                      <a:noFill/>
                    </a:lnR>
                    <a:lnT>
                      <a:noFill/>
                    </a:lnT>
                    <a:lnB>
                      <a:noFill/>
                    </a:lnB>
                    <a:solidFill>
                      <a:srgbClr val="FFFF00"/>
                    </a:solidFill>
                  </a:tcPr>
                </a:tc>
                <a:tc>
                  <a:txBody>
                    <a:bodyPr/>
                    <a:lstStyle/>
                    <a:p>
                      <a:pPr algn="l" fontAlgn="b"/>
                      <a:r>
                        <a:rPr lang="en-GB" sz="1600" b="0" i="0" u="none" strike="noStrike">
                          <a:solidFill>
                            <a:srgbClr val="000000"/>
                          </a:solidFill>
                          <a:effectLst/>
                          <a:latin typeface="Calibri"/>
                        </a:rPr>
                        <a:t>8</a:t>
                      </a:r>
                    </a:p>
                  </a:txBody>
                  <a:tcPr marL="5623" marR="5623" marT="5621" marB="0" anchor="b">
                    <a:lnL>
                      <a:noFill/>
                    </a:lnL>
                    <a:lnR>
                      <a:noFill/>
                    </a:lnR>
                    <a:lnT>
                      <a:noFill/>
                    </a:lnT>
                    <a:lnB>
                      <a:noFill/>
                    </a:lnB>
                    <a:solidFill>
                      <a:srgbClr val="FFFF00"/>
                    </a:solidFill>
                  </a:tcPr>
                </a:tc>
                <a:tc>
                  <a:txBody>
                    <a:bodyPr/>
                    <a:lstStyle/>
                    <a:p>
                      <a:pPr algn="l" fontAlgn="b"/>
                      <a:r>
                        <a:rPr lang="en-GB" sz="1600" b="0" i="0" u="none" strike="noStrike">
                          <a:solidFill>
                            <a:srgbClr val="000000"/>
                          </a:solidFill>
                          <a:effectLst/>
                          <a:latin typeface="Calibri"/>
                        </a:rPr>
                        <a:t>3</a:t>
                      </a:r>
                    </a:p>
                  </a:txBody>
                  <a:tcPr marL="5623" marR="5623" marT="5621" marB="0" anchor="b">
                    <a:lnL>
                      <a:noFill/>
                    </a:lnL>
                    <a:lnR>
                      <a:noFill/>
                    </a:lnR>
                    <a:lnT>
                      <a:noFill/>
                    </a:lnT>
                    <a:lnB>
                      <a:noFill/>
                    </a:lnB>
                    <a:solidFill>
                      <a:srgbClr val="FFFF00"/>
                    </a:solidFill>
                  </a:tcPr>
                </a:tc>
                <a:tc>
                  <a:txBody>
                    <a:bodyPr/>
                    <a:lstStyle/>
                    <a:p>
                      <a:pPr algn="l" fontAlgn="b"/>
                      <a:r>
                        <a:rPr lang="en-GB" sz="1600" b="0" i="0" u="none" strike="noStrike" dirty="0">
                          <a:solidFill>
                            <a:srgbClr val="000000"/>
                          </a:solidFill>
                          <a:effectLst/>
                          <a:latin typeface="Calibri"/>
                        </a:rPr>
                        <a:t>0.333</a:t>
                      </a:r>
                    </a:p>
                  </a:txBody>
                  <a:tcPr marL="5623" marR="5623" marT="5621" marB="0" anchor="b">
                    <a:lnL>
                      <a:noFill/>
                    </a:lnL>
                    <a:lnR>
                      <a:noFill/>
                    </a:lnR>
                    <a:lnT>
                      <a:noFill/>
                    </a:lnT>
                    <a:lnB>
                      <a:noFill/>
                    </a:lnB>
                    <a:solidFill>
                      <a:srgbClr val="FFFF00"/>
                    </a:solidFill>
                  </a:tcPr>
                </a:tc>
                <a:tc>
                  <a:txBody>
                    <a:bodyPr/>
                    <a:lstStyle/>
                    <a:p>
                      <a:pPr algn="l" fontAlgn="b"/>
                      <a:r>
                        <a:rPr lang="en-GB" sz="1600" b="0" i="0" u="none" strike="noStrike" dirty="0">
                          <a:solidFill>
                            <a:srgbClr val="7030A0"/>
                          </a:solidFill>
                          <a:effectLst/>
                          <a:latin typeface="Calibri"/>
                        </a:rPr>
                        <a:t>0.375</a:t>
                      </a:r>
                    </a:p>
                  </a:txBody>
                  <a:tcPr marL="5623" marR="5623" marT="5621" marB="0" anchor="b">
                    <a:lnL>
                      <a:noFill/>
                    </a:lnL>
                    <a:lnR>
                      <a:noFill/>
                    </a:lnR>
                    <a:lnT>
                      <a:noFill/>
                    </a:lnT>
                    <a:lnB>
                      <a:noFill/>
                    </a:lnB>
                    <a:solidFill>
                      <a:srgbClr val="FFFF00"/>
                    </a:solidFill>
                  </a:tcPr>
                </a:tc>
              </a:tr>
              <a:tr h="254052">
                <a:tc>
                  <a:txBody>
                    <a:bodyPr/>
                    <a:lstStyle/>
                    <a:p>
                      <a:pPr algn="l" fontAlgn="b"/>
                      <a:r>
                        <a:rPr lang="en-GB" sz="1600" b="0" i="0" u="none" strike="noStrike">
                          <a:solidFill>
                            <a:srgbClr val="000000"/>
                          </a:solidFill>
                          <a:effectLst/>
                          <a:latin typeface="Calibri"/>
                        </a:rPr>
                        <a:t>Ncl</a:t>
                      </a:r>
                    </a:p>
                  </a:txBody>
                  <a:tcPr marL="5623" marR="5623" marT="5621" marB="0" anchor="b">
                    <a:lnL>
                      <a:noFill/>
                    </a:lnL>
                    <a:lnR>
                      <a:noFill/>
                    </a:lnR>
                    <a:lnT>
                      <a:noFill/>
                    </a:lnT>
                    <a:lnB>
                      <a:noFill/>
                    </a:lnB>
                  </a:tcPr>
                </a:tc>
                <a:tc>
                  <a:txBody>
                    <a:bodyPr/>
                    <a:lstStyle/>
                    <a:p>
                      <a:pPr algn="l" fontAlgn="b"/>
                      <a:r>
                        <a:rPr lang="en-GB" sz="1600" b="0" i="0" u="none" strike="noStrike">
                          <a:solidFill>
                            <a:srgbClr val="000000"/>
                          </a:solidFill>
                          <a:effectLst/>
                          <a:latin typeface="Calibri"/>
                        </a:rPr>
                        <a:t>203</a:t>
                      </a:r>
                    </a:p>
                  </a:txBody>
                  <a:tcPr marL="5623" marR="5623" marT="5621" marB="0" anchor="b">
                    <a:lnL>
                      <a:noFill/>
                    </a:lnL>
                    <a:lnR>
                      <a:noFill/>
                    </a:lnR>
                    <a:lnT>
                      <a:noFill/>
                    </a:lnT>
                    <a:lnB>
                      <a:noFill/>
                    </a:lnB>
                  </a:tcPr>
                </a:tc>
                <a:tc>
                  <a:txBody>
                    <a:bodyPr/>
                    <a:lstStyle/>
                    <a:p>
                      <a:pPr algn="l" fontAlgn="b"/>
                      <a:r>
                        <a:rPr lang="en-GB" sz="1600" b="0" i="0" u="none" strike="noStrike" dirty="0">
                          <a:solidFill>
                            <a:srgbClr val="000000"/>
                          </a:solidFill>
                          <a:effectLst/>
                          <a:latin typeface="Calibri"/>
                        </a:rPr>
                        <a:t>3</a:t>
                      </a:r>
                    </a:p>
                  </a:txBody>
                  <a:tcPr marL="5623" marR="5623" marT="5621" marB="0" anchor="b">
                    <a:lnL>
                      <a:noFill/>
                    </a:lnL>
                    <a:lnR>
                      <a:noFill/>
                    </a:lnR>
                    <a:lnT>
                      <a:noFill/>
                    </a:lnT>
                    <a:lnB>
                      <a:noFill/>
                    </a:lnB>
                  </a:tcPr>
                </a:tc>
                <a:tc>
                  <a:txBody>
                    <a:bodyPr/>
                    <a:lstStyle/>
                    <a:p>
                      <a:pPr algn="l" fontAlgn="b"/>
                      <a:r>
                        <a:rPr lang="en-GB" sz="1600" b="0" i="0" u="none" strike="noStrike">
                          <a:solidFill>
                            <a:srgbClr val="000000"/>
                          </a:solidFill>
                          <a:effectLst/>
                          <a:latin typeface="Calibri"/>
                        </a:rPr>
                        <a:t>0</a:t>
                      </a:r>
                    </a:p>
                  </a:txBody>
                  <a:tcPr marL="5623" marR="5623" marT="5621" marB="0" anchor="b">
                    <a:lnL>
                      <a:noFill/>
                    </a:lnL>
                    <a:lnR>
                      <a:noFill/>
                    </a:lnR>
                    <a:lnT>
                      <a:noFill/>
                    </a:lnT>
                    <a:lnB>
                      <a:noFill/>
                    </a:lnB>
                  </a:tcPr>
                </a:tc>
                <a:tc>
                  <a:txBody>
                    <a:bodyPr/>
                    <a:lstStyle/>
                    <a:p>
                      <a:pPr algn="l" fontAlgn="b"/>
                      <a:r>
                        <a:rPr lang="en-GB" sz="1600" b="0" i="0" u="none" strike="noStrike" dirty="0">
                          <a:solidFill>
                            <a:srgbClr val="000000"/>
                          </a:solidFill>
                          <a:effectLst/>
                          <a:latin typeface="Calibri"/>
                        </a:rPr>
                        <a:t>0</a:t>
                      </a:r>
                    </a:p>
                  </a:txBody>
                  <a:tcPr marL="5623" marR="5623" marT="5621" marB="0" anchor="b">
                    <a:lnL>
                      <a:noFill/>
                    </a:lnL>
                    <a:lnR>
                      <a:noFill/>
                    </a:lnR>
                    <a:lnT>
                      <a:noFill/>
                    </a:lnT>
                    <a:lnB>
                      <a:noFill/>
                    </a:lnB>
                  </a:tcPr>
                </a:tc>
                <a:tc>
                  <a:txBody>
                    <a:bodyPr/>
                    <a:lstStyle/>
                    <a:p>
                      <a:pPr algn="l" fontAlgn="b"/>
                      <a:r>
                        <a:rPr lang="en-GB" sz="1600" b="0" i="0" u="none" strike="noStrike">
                          <a:solidFill>
                            <a:srgbClr val="000000"/>
                          </a:solidFill>
                          <a:effectLst/>
                          <a:latin typeface="Calibri"/>
                        </a:rPr>
                        <a:t>0.000</a:t>
                      </a:r>
                    </a:p>
                  </a:txBody>
                  <a:tcPr marL="5623" marR="5623" marT="5621" marB="0" anchor="b">
                    <a:lnL>
                      <a:noFill/>
                    </a:lnL>
                    <a:lnR>
                      <a:noFill/>
                    </a:lnR>
                    <a:lnT>
                      <a:noFill/>
                    </a:lnT>
                    <a:lnB>
                      <a:noFill/>
                    </a:lnB>
                  </a:tcPr>
                </a:tc>
                <a:tc>
                  <a:txBody>
                    <a:bodyPr/>
                    <a:lstStyle/>
                    <a:p>
                      <a:pPr algn="l" fontAlgn="b"/>
                      <a:r>
                        <a:rPr lang="en-GB" sz="1600" b="0" i="0" u="none" strike="noStrike" dirty="0">
                          <a:solidFill>
                            <a:srgbClr val="7030A0"/>
                          </a:solidFill>
                          <a:effectLst/>
                          <a:latin typeface="Calibri"/>
                        </a:rPr>
                        <a:t>0.000</a:t>
                      </a:r>
                    </a:p>
                  </a:txBody>
                  <a:tcPr marL="5623" marR="5623" marT="5621" marB="0" anchor="b">
                    <a:lnL>
                      <a:noFill/>
                    </a:lnL>
                    <a:lnR>
                      <a:noFill/>
                    </a:lnR>
                    <a:lnT>
                      <a:noFill/>
                    </a:lnT>
                    <a:lnB>
                      <a:noFill/>
                    </a:lnB>
                  </a:tcPr>
                </a:tc>
              </a:tr>
              <a:tr h="254052">
                <a:tc>
                  <a:txBody>
                    <a:bodyPr/>
                    <a:lstStyle/>
                    <a:p>
                      <a:pPr algn="l" fontAlgn="b"/>
                      <a:r>
                        <a:rPr lang="en-GB" sz="1600" b="0" i="0" u="none" strike="noStrike">
                          <a:solidFill>
                            <a:srgbClr val="000000"/>
                          </a:solidFill>
                          <a:effectLst/>
                          <a:latin typeface="Calibri"/>
                        </a:rPr>
                        <a:t>Ncl</a:t>
                      </a:r>
                    </a:p>
                  </a:txBody>
                  <a:tcPr marL="5623" marR="5623" marT="5621" marB="0" anchor="b">
                    <a:lnL>
                      <a:noFill/>
                    </a:lnL>
                    <a:lnR>
                      <a:noFill/>
                    </a:lnR>
                    <a:lnT>
                      <a:noFill/>
                    </a:lnT>
                    <a:lnB>
                      <a:noFill/>
                    </a:lnB>
                    <a:solidFill>
                      <a:srgbClr val="FFFF00"/>
                    </a:solidFill>
                  </a:tcPr>
                </a:tc>
                <a:tc>
                  <a:txBody>
                    <a:bodyPr/>
                    <a:lstStyle/>
                    <a:p>
                      <a:pPr algn="l" fontAlgn="b"/>
                      <a:r>
                        <a:rPr lang="en-GB" sz="1600" b="0" i="0" u="none" strike="noStrike">
                          <a:solidFill>
                            <a:srgbClr val="000000"/>
                          </a:solidFill>
                          <a:effectLst/>
                          <a:latin typeface="Calibri"/>
                        </a:rPr>
                        <a:t>204</a:t>
                      </a:r>
                    </a:p>
                  </a:txBody>
                  <a:tcPr marL="5623" marR="5623" marT="5621" marB="0" anchor="b">
                    <a:lnL>
                      <a:noFill/>
                    </a:lnL>
                    <a:lnR>
                      <a:noFill/>
                    </a:lnR>
                    <a:lnT>
                      <a:noFill/>
                    </a:lnT>
                    <a:lnB>
                      <a:noFill/>
                    </a:lnB>
                    <a:solidFill>
                      <a:srgbClr val="FFFF00"/>
                    </a:solidFill>
                  </a:tcPr>
                </a:tc>
                <a:tc>
                  <a:txBody>
                    <a:bodyPr/>
                    <a:lstStyle/>
                    <a:p>
                      <a:pPr algn="l" fontAlgn="b"/>
                      <a:r>
                        <a:rPr lang="en-GB" sz="1600" b="0" i="0" u="none" strike="noStrike" dirty="0">
                          <a:solidFill>
                            <a:srgbClr val="000000"/>
                          </a:solidFill>
                          <a:effectLst/>
                          <a:latin typeface="Calibri"/>
                        </a:rPr>
                        <a:t>17</a:t>
                      </a:r>
                    </a:p>
                  </a:txBody>
                  <a:tcPr marL="5623" marR="5623" marT="5621" marB="0" anchor="b">
                    <a:lnL>
                      <a:noFill/>
                    </a:lnL>
                    <a:lnR>
                      <a:noFill/>
                    </a:lnR>
                    <a:lnT>
                      <a:noFill/>
                    </a:lnT>
                    <a:lnB>
                      <a:noFill/>
                    </a:lnB>
                    <a:solidFill>
                      <a:srgbClr val="FFFF00"/>
                    </a:solidFill>
                  </a:tcPr>
                </a:tc>
                <a:tc>
                  <a:txBody>
                    <a:bodyPr/>
                    <a:lstStyle/>
                    <a:p>
                      <a:pPr algn="l" fontAlgn="b"/>
                      <a:r>
                        <a:rPr lang="en-GB" sz="1600" b="0" i="0" u="none" strike="noStrike">
                          <a:solidFill>
                            <a:srgbClr val="000000"/>
                          </a:solidFill>
                          <a:effectLst/>
                          <a:latin typeface="Calibri"/>
                        </a:rPr>
                        <a:t>7</a:t>
                      </a:r>
                    </a:p>
                  </a:txBody>
                  <a:tcPr marL="5623" marR="5623" marT="5621" marB="0" anchor="b">
                    <a:lnL>
                      <a:noFill/>
                    </a:lnL>
                    <a:lnR>
                      <a:noFill/>
                    </a:lnR>
                    <a:lnT>
                      <a:noFill/>
                    </a:lnT>
                    <a:lnB>
                      <a:noFill/>
                    </a:lnB>
                    <a:solidFill>
                      <a:srgbClr val="FFFF00"/>
                    </a:solidFill>
                  </a:tcPr>
                </a:tc>
                <a:tc>
                  <a:txBody>
                    <a:bodyPr/>
                    <a:lstStyle/>
                    <a:p>
                      <a:pPr algn="l" fontAlgn="b"/>
                      <a:r>
                        <a:rPr lang="en-GB" sz="1600" b="0" i="0" u="none" strike="noStrike" dirty="0">
                          <a:solidFill>
                            <a:srgbClr val="000000"/>
                          </a:solidFill>
                          <a:effectLst/>
                          <a:latin typeface="Calibri"/>
                        </a:rPr>
                        <a:t>4</a:t>
                      </a:r>
                    </a:p>
                  </a:txBody>
                  <a:tcPr marL="5623" marR="5623" marT="5621" marB="0" anchor="b">
                    <a:lnL>
                      <a:noFill/>
                    </a:lnL>
                    <a:lnR>
                      <a:noFill/>
                    </a:lnR>
                    <a:lnT>
                      <a:noFill/>
                    </a:lnT>
                    <a:lnB>
                      <a:noFill/>
                    </a:lnB>
                    <a:solidFill>
                      <a:srgbClr val="FFFF00"/>
                    </a:solidFill>
                  </a:tcPr>
                </a:tc>
                <a:tc>
                  <a:txBody>
                    <a:bodyPr/>
                    <a:lstStyle/>
                    <a:p>
                      <a:pPr algn="l" fontAlgn="b"/>
                      <a:r>
                        <a:rPr lang="en-GB" sz="1600" b="0" i="0" u="none" strike="noStrike">
                          <a:solidFill>
                            <a:srgbClr val="000000"/>
                          </a:solidFill>
                          <a:effectLst/>
                          <a:latin typeface="Calibri"/>
                        </a:rPr>
                        <a:t>0.412</a:t>
                      </a:r>
                    </a:p>
                  </a:txBody>
                  <a:tcPr marL="5623" marR="5623" marT="5621" marB="0" anchor="b">
                    <a:lnL>
                      <a:noFill/>
                    </a:lnL>
                    <a:lnR>
                      <a:noFill/>
                    </a:lnR>
                    <a:lnT>
                      <a:noFill/>
                    </a:lnT>
                    <a:lnB>
                      <a:noFill/>
                    </a:lnB>
                    <a:solidFill>
                      <a:srgbClr val="FFFF00"/>
                    </a:solidFill>
                  </a:tcPr>
                </a:tc>
                <a:tc>
                  <a:txBody>
                    <a:bodyPr/>
                    <a:lstStyle/>
                    <a:p>
                      <a:pPr algn="l" fontAlgn="b"/>
                      <a:r>
                        <a:rPr lang="en-GB" sz="1600" b="0" i="0" u="none" strike="noStrike" dirty="0">
                          <a:solidFill>
                            <a:srgbClr val="7030A0"/>
                          </a:solidFill>
                          <a:effectLst/>
                          <a:latin typeface="Calibri"/>
                        </a:rPr>
                        <a:t>0.571</a:t>
                      </a:r>
                    </a:p>
                  </a:txBody>
                  <a:tcPr marL="5623" marR="5623" marT="5621" marB="0" anchor="b">
                    <a:lnL>
                      <a:noFill/>
                    </a:lnL>
                    <a:lnR>
                      <a:noFill/>
                    </a:lnR>
                    <a:lnT>
                      <a:noFill/>
                    </a:lnT>
                    <a:lnB>
                      <a:noFill/>
                    </a:lnB>
                    <a:solidFill>
                      <a:srgbClr val="FFFF00"/>
                    </a:solidFill>
                  </a:tcPr>
                </a:tc>
              </a:tr>
              <a:tr h="254052">
                <a:tc>
                  <a:txBody>
                    <a:bodyPr/>
                    <a:lstStyle/>
                    <a:p>
                      <a:pPr algn="l" fontAlgn="b"/>
                      <a:r>
                        <a:rPr lang="en-GB" sz="1600" b="0" i="0" u="none" strike="noStrike">
                          <a:solidFill>
                            <a:srgbClr val="000000"/>
                          </a:solidFill>
                          <a:effectLst/>
                          <a:latin typeface="Calibri"/>
                        </a:rPr>
                        <a:t>Ncl</a:t>
                      </a:r>
                    </a:p>
                  </a:txBody>
                  <a:tcPr marL="5623" marR="5623" marT="5621" marB="0" anchor="b">
                    <a:lnL>
                      <a:noFill/>
                    </a:lnL>
                    <a:lnR>
                      <a:noFill/>
                    </a:lnR>
                    <a:lnT>
                      <a:noFill/>
                    </a:lnT>
                    <a:lnB>
                      <a:noFill/>
                    </a:lnB>
                    <a:solidFill>
                      <a:srgbClr val="FFFF00"/>
                    </a:solidFill>
                  </a:tcPr>
                </a:tc>
                <a:tc>
                  <a:txBody>
                    <a:bodyPr/>
                    <a:lstStyle/>
                    <a:p>
                      <a:pPr algn="l" fontAlgn="b"/>
                      <a:r>
                        <a:rPr lang="en-GB" sz="1600" b="0" i="0" u="none" strike="noStrike">
                          <a:solidFill>
                            <a:srgbClr val="000000"/>
                          </a:solidFill>
                          <a:effectLst/>
                          <a:latin typeface="Calibri"/>
                        </a:rPr>
                        <a:t>401</a:t>
                      </a:r>
                    </a:p>
                  </a:txBody>
                  <a:tcPr marL="5623" marR="5623" marT="5621" marB="0" anchor="b">
                    <a:lnL>
                      <a:noFill/>
                    </a:lnL>
                    <a:lnR>
                      <a:noFill/>
                    </a:lnR>
                    <a:lnT>
                      <a:noFill/>
                    </a:lnT>
                    <a:lnB>
                      <a:noFill/>
                    </a:lnB>
                    <a:solidFill>
                      <a:srgbClr val="FFFF00"/>
                    </a:solidFill>
                  </a:tcPr>
                </a:tc>
                <a:tc>
                  <a:txBody>
                    <a:bodyPr/>
                    <a:lstStyle/>
                    <a:p>
                      <a:pPr algn="l" fontAlgn="b"/>
                      <a:r>
                        <a:rPr lang="en-GB" sz="1600" b="0" i="0" u="none" strike="noStrike">
                          <a:solidFill>
                            <a:srgbClr val="000000"/>
                          </a:solidFill>
                          <a:effectLst/>
                          <a:latin typeface="Calibri"/>
                        </a:rPr>
                        <a:t>8</a:t>
                      </a:r>
                    </a:p>
                  </a:txBody>
                  <a:tcPr marL="5623" marR="5623" marT="5621" marB="0" anchor="b">
                    <a:lnL>
                      <a:noFill/>
                    </a:lnL>
                    <a:lnR>
                      <a:noFill/>
                    </a:lnR>
                    <a:lnT>
                      <a:noFill/>
                    </a:lnT>
                    <a:lnB>
                      <a:noFill/>
                    </a:lnB>
                    <a:solidFill>
                      <a:srgbClr val="FFFF00"/>
                    </a:solidFill>
                  </a:tcPr>
                </a:tc>
                <a:tc>
                  <a:txBody>
                    <a:bodyPr/>
                    <a:lstStyle/>
                    <a:p>
                      <a:pPr algn="l" fontAlgn="b"/>
                      <a:r>
                        <a:rPr lang="en-GB" sz="1600" b="0" i="0" u="none" strike="noStrike">
                          <a:solidFill>
                            <a:srgbClr val="000000"/>
                          </a:solidFill>
                          <a:effectLst/>
                          <a:latin typeface="Calibri"/>
                        </a:rPr>
                        <a:t>3</a:t>
                      </a:r>
                    </a:p>
                  </a:txBody>
                  <a:tcPr marL="5623" marR="5623" marT="5621" marB="0" anchor="b">
                    <a:lnL>
                      <a:noFill/>
                    </a:lnL>
                    <a:lnR>
                      <a:noFill/>
                    </a:lnR>
                    <a:lnT>
                      <a:noFill/>
                    </a:lnT>
                    <a:lnB>
                      <a:noFill/>
                    </a:lnB>
                    <a:solidFill>
                      <a:srgbClr val="FFFF00"/>
                    </a:solidFill>
                  </a:tcPr>
                </a:tc>
                <a:tc>
                  <a:txBody>
                    <a:bodyPr/>
                    <a:lstStyle/>
                    <a:p>
                      <a:pPr algn="l" fontAlgn="b"/>
                      <a:r>
                        <a:rPr lang="en-GB" sz="1600" b="0" i="0" u="none" strike="noStrike">
                          <a:solidFill>
                            <a:srgbClr val="000000"/>
                          </a:solidFill>
                          <a:effectLst/>
                          <a:latin typeface="Calibri"/>
                        </a:rPr>
                        <a:t>1</a:t>
                      </a:r>
                    </a:p>
                  </a:txBody>
                  <a:tcPr marL="5623" marR="5623" marT="5621" marB="0" anchor="b">
                    <a:lnL>
                      <a:noFill/>
                    </a:lnL>
                    <a:lnR>
                      <a:noFill/>
                    </a:lnR>
                    <a:lnT>
                      <a:noFill/>
                    </a:lnT>
                    <a:lnB>
                      <a:noFill/>
                    </a:lnB>
                    <a:solidFill>
                      <a:srgbClr val="FFFF00"/>
                    </a:solidFill>
                  </a:tcPr>
                </a:tc>
                <a:tc>
                  <a:txBody>
                    <a:bodyPr/>
                    <a:lstStyle/>
                    <a:p>
                      <a:pPr algn="l" fontAlgn="b"/>
                      <a:r>
                        <a:rPr lang="en-GB" sz="1600" b="0" i="0" u="none" strike="noStrike">
                          <a:solidFill>
                            <a:srgbClr val="000000"/>
                          </a:solidFill>
                          <a:effectLst/>
                          <a:latin typeface="Calibri"/>
                        </a:rPr>
                        <a:t>0.375</a:t>
                      </a:r>
                    </a:p>
                  </a:txBody>
                  <a:tcPr marL="5623" marR="5623" marT="5621" marB="0" anchor="b">
                    <a:lnL>
                      <a:noFill/>
                    </a:lnL>
                    <a:lnR>
                      <a:noFill/>
                    </a:lnR>
                    <a:lnT>
                      <a:noFill/>
                    </a:lnT>
                    <a:lnB>
                      <a:noFill/>
                    </a:lnB>
                    <a:solidFill>
                      <a:srgbClr val="FFFF00"/>
                    </a:solidFill>
                  </a:tcPr>
                </a:tc>
                <a:tc>
                  <a:txBody>
                    <a:bodyPr/>
                    <a:lstStyle/>
                    <a:p>
                      <a:pPr algn="l" fontAlgn="b"/>
                      <a:r>
                        <a:rPr lang="en-GB" sz="1600" b="0" i="0" u="none" strike="noStrike" dirty="0">
                          <a:solidFill>
                            <a:srgbClr val="7030A0"/>
                          </a:solidFill>
                          <a:effectLst/>
                          <a:latin typeface="Calibri"/>
                        </a:rPr>
                        <a:t>0.333</a:t>
                      </a:r>
                    </a:p>
                  </a:txBody>
                  <a:tcPr marL="5623" marR="5623" marT="5621" marB="0" anchor="b">
                    <a:lnL>
                      <a:noFill/>
                    </a:lnL>
                    <a:lnR>
                      <a:noFill/>
                    </a:lnR>
                    <a:lnT>
                      <a:noFill/>
                    </a:lnT>
                    <a:lnB>
                      <a:noFill/>
                    </a:lnB>
                    <a:solidFill>
                      <a:srgbClr val="FFFF00"/>
                    </a:solidFill>
                  </a:tcPr>
                </a:tc>
              </a:tr>
              <a:tr h="254052">
                <a:tc>
                  <a:txBody>
                    <a:bodyPr/>
                    <a:lstStyle/>
                    <a:p>
                      <a:pPr algn="l" fontAlgn="b"/>
                      <a:r>
                        <a:rPr lang="en-GB" sz="1600" b="0" i="0" u="none" strike="noStrike">
                          <a:solidFill>
                            <a:srgbClr val="000000"/>
                          </a:solidFill>
                          <a:effectLst/>
                          <a:latin typeface="Calibri"/>
                        </a:rPr>
                        <a:t>Ncl</a:t>
                      </a:r>
                    </a:p>
                  </a:txBody>
                  <a:tcPr marL="5623" marR="5623" marT="5621" marB="0" anchor="b">
                    <a:lnL>
                      <a:noFill/>
                    </a:lnL>
                    <a:lnR>
                      <a:noFill/>
                    </a:lnR>
                    <a:lnT>
                      <a:noFill/>
                    </a:lnT>
                    <a:lnB>
                      <a:noFill/>
                    </a:lnB>
                    <a:solidFill>
                      <a:srgbClr val="FFFF00"/>
                    </a:solidFill>
                  </a:tcPr>
                </a:tc>
                <a:tc>
                  <a:txBody>
                    <a:bodyPr/>
                    <a:lstStyle/>
                    <a:p>
                      <a:pPr algn="l" fontAlgn="b"/>
                      <a:r>
                        <a:rPr lang="en-GB" sz="1600" b="0" i="0" u="none" strike="noStrike">
                          <a:solidFill>
                            <a:srgbClr val="000000"/>
                          </a:solidFill>
                          <a:effectLst/>
                          <a:latin typeface="Calibri"/>
                        </a:rPr>
                        <a:t>402</a:t>
                      </a:r>
                    </a:p>
                  </a:txBody>
                  <a:tcPr marL="5623" marR="5623" marT="5621" marB="0" anchor="b">
                    <a:lnL>
                      <a:noFill/>
                    </a:lnL>
                    <a:lnR>
                      <a:noFill/>
                    </a:lnR>
                    <a:lnT>
                      <a:noFill/>
                    </a:lnT>
                    <a:lnB>
                      <a:noFill/>
                    </a:lnB>
                    <a:solidFill>
                      <a:srgbClr val="FFFF00"/>
                    </a:solidFill>
                  </a:tcPr>
                </a:tc>
                <a:tc>
                  <a:txBody>
                    <a:bodyPr/>
                    <a:lstStyle/>
                    <a:p>
                      <a:pPr algn="l" fontAlgn="b"/>
                      <a:r>
                        <a:rPr lang="en-GB" sz="1600" b="0" i="0" u="none" strike="noStrike">
                          <a:solidFill>
                            <a:srgbClr val="000000"/>
                          </a:solidFill>
                          <a:effectLst/>
                          <a:latin typeface="Calibri"/>
                        </a:rPr>
                        <a:t>33</a:t>
                      </a:r>
                    </a:p>
                  </a:txBody>
                  <a:tcPr marL="5623" marR="5623" marT="5621" marB="0" anchor="b">
                    <a:lnL>
                      <a:noFill/>
                    </a:lnL>
                    <a:lnR>
                      <a:noFill/>
                    </a:lnR>
                    <a:lnT>
                      <a:noFill/>
                    </a:lnT>
                    <a:lnB>
                      <a:noFill/>
                    </a:lnB>
                    <a:solidFill>
                      <a:srgbClr val="FFFF00"/>
                    </a:solidFill>
                  </a:tcPr>
                </a:tc>
                <a:tc>
                  <a:txBody>
                    <a:bodyPr/>
                    <a:lstStyle/>
                    <a:p>
                      <a:pPr algn="l" fontAlgn="b"/>
                      <a:r>
                        <a:rPr lang="en-GB" sz="1600" b="0" i="0" u="none" strike="noStrike" dirty="0">
                          <a:solidFill>
                            <a:srgbClr val="000000"/>
                          </a:solidFill>
                          <a:effectLst/>
                          <a:latin typeface="Calibri"/>
                        </a:rPr>
                        <a:t>16</a:t>
                      </a:r>
                    </a:p>
                  </a:txBody>
                  <a:tcPr marL="5623" marR="5623" marT="5621" marB="0" anchor="b">
                    <a:lnL>
                      <a:noFill/>
                    </a:lnL>
                    <a:lnR>
                      <a:noFill/>
                    </a:lnR>
                    <a:lnT>
                      <a:noFill/>
                    </a:lnT>
                    <a:lnB>
                      <a:noFill/>
                    </a:lnB>
                    <a:solidFill>
                      <a:srgbClr val="FFFF00"/>
                    </a:solidFill>
                  </a:tcPr>
                </a:tc>
                <a:tc>
                  <a:txBody>
                    <a:bodyPr/>
                    <a:lstStyle/>
                    <a:p>
                      <a:pPr algn="l" fontAlgn="b"/>
                      <a:r>
                        <a:rPr lang="en-GB" sz="1600" b="0" i="0" u="none" strike="noStrike">
                          <a:solidFill>
                            <a:srgbClr val="000000"/>
                          </a:solidFill>
                          <a:effectLst/>
                          <a:latin typeface="Calibri"/>
                        </a:rPr>
                        <a:t>1</a:t>
                      </a:r>
                    </a:p>
                  </a:txBody>
                  <a:tcPr marL="5623" marR="5623" marT="5621" marB="0" anchor="b">
                    <a:lnL>
                      <a:noFill/>
                    </a:lnL>
                    <a:lnR>
                      <a:noFill/>
                    </a:lnR>
                    <a:lnT>
                      <a:noFill/>
                    </a:lnT>
                    <a:lnB>
                      <a:noFill/>
                    </a:lnB>
                    <a:solidFill>
                      <a:srgbClr val="FFFF00"/>
                    </a:solidFill>
                  </a:tcPr>
                </a:tc>
                <a:tc>
                  <a:txBody>
                    <a:bodyPr/>
                    <a:lstStyle/>
                    <a:p>
                      <a:pPr algn="l" fontAlgn="b"/>
                      <a:r>
                        <a:rPr lang="en-GB" sz="1600" b="0" i="0" u="none" strike="noStrike">
                          <a:solidFill>
                            <a:srgbClr val="000000"/>
                          </a:solidFill>
                          <a:effectLst/>
                          <a:latin typeface="Calibri"/>
                        </a:rPr>
                        <a:t>0.485</a:t>
                      </a:r>
                    </a:p>
                  </a:txBody>
                  <a:tcPr marL="5623" marR="5623" marT="5621" marB="0" anchor="b">
                    <a:lnL>
                      <a:noFill/>
                    </a:lnL>
                    <a:lnR>
                      <a:noFill/>
                    </a:lnR>
                    <a:lnT>
                      <a:noFill/>
                    </a:lnT>
                    <a:lnB>
                      <a:noFill/>
                    </a:lnB>
                    <a:solidFill>
                      <a:srgbClr val="FFFF00"/>
                    </a:solidFill>
                  </a:tcPr>
                </a:tc>
                <a:tc>
                  <a:txBody>
                    <a:bodyPr/>
                    <a:lstStyle/>
                    <a:p>
                      <a:pPr algn="l" fontAlgn="b"/>
                      <a:r>
                        <a:rPr lang="en-GB" sz="1600" b="0" i="0" u="none" strike="noStrike" dirty="0">
                          <a:solidFill>
                            <a:srgbClr val="7030A0"/>
                          </a:solidFill>
                          <a:effectLst/>
                          <a:latin typeface="Calibri"/>
                        </a:rPr>
                        <a:t>0.063</a:t>
                      </a:r>
                    </a:p>
                  </a:txBody>
                  <a:tcPr marL="5623" marR="5623" marT="5621" marB="0" anchor="b">
                    <a:lnL>
                      <a:noFill/>
                    </a:lnL>
                    <a:lnR>
                      <a:noFill/>
                    </a:lnR>
                    <a:lnT>
                      <a:noFill/>
                    </a:lnT>
                    <a:lnB>
                      <a:noFill/>
                    </a:lnB>
                    <a:solidFill>
                      <a:srgbClr val="FFFF00"/>
                    </a:solidFill>
                  </a:tcPr>
                </a:tc>
              </a:tr>
              <a:tr h="254052">
                <a:tc>
                  <a:txBody>
                    <a:bodyPr/>
                    <a:lstStyle/>
                    <a:p>
                      <a:pPr algn="l" fontAlgn="b"/>
                      <a:r>
                        <a:rPr lang="en-GB" sz="1600" b="0" i="0" u="none" strike="noStrike">
                          <a:solidFill>
                            <a:srgbClr val="000000"/>
                          </a:solidFill>
                          <a:effectLst/>
                          <a:latin typeface="Calibri"/>
                        </a:rPr>
                        <a:t>Ncl</a:t>
                      </a:r>
                    </a:p>
                  </a:txBody>
                  <a:tcPr marL="5623" marR="5623" marT="5621" marB="0" anchor="b">
                    <a:lnL>
                      <a:noFill/>
                    </a:lnL>
                    <a:lnR>
                      <a:noFill/>
                    </a:lnR>
                    <a:lnT>
                      <a:noFill/>
                    </a:lnT>
                    <a:lnB>
                      <a:noFill/>
                    </a:lnB>
                    <a:solidFill>
                      <a:srgbClr val="FFFF00"/>
                    </a:solidFill>
                  </a:tcPr>
                </a:tc>
                <a:tc>
                  <a:txBody>
                    <a:bodyPr/>
                    <a:lstStyle/>
                    <a:p>
                      <a:pPr algn="l" fontAlgn="b"/>
                      <a:r>
                        <a:rPr lang="en-GB" sz="1600" b="0" i="0" u="none" strike="noStrike">
                          <a:solidFill>
                            <a:srgbClr val="000000"/>
                          </a:solidFill>
                          <a:effectLst/>
                          <a:latin typeface="Calibri"/>
                        </a:rPr>
                        <a:t>403</a:t>
                      </a:r>
                    </a:p>
                  </a:txBody>
                  <a:tcPr marL="5623" marR="5623" marT="5621" marB="0" anchor="b">
                    <a:lnL>
                      <a:noFill/>
                    </a:lnL>
                    <a:lnR>
                      <a:noFill/>
                    </a:lnR>
                    <a:lnT>
                      <a:noFill/>
                    </a:lnT>
                    <a:lnB>
                      <a:noFill/>
                    </a:lnB>
                    <a:solidFill>
                      <a:srgbClr val="FFFF00"/>
                    </a:solidFill>
                  </a:tcPr>
                </a:tc>
                <a:tc>
                  <a:txBody>
                    <a:bodyPr/>
                    <a:lstStyle/>
                    <a:p>
                      <a:pPr algn="l" fontAlgn="b"/>
                      <a:r>
                        <a:rPr lang="en-GB" sz="1600" b="0" i="0" u="none" strike="noStrike">
                          <a:solidFill>
                            <a:srgbClr val="000000"/>
                          </a:solidFill>
                          <a:effectLst/>
                          <a:latin typeface="Calibri"/>
                        </a:rPr>
                        <a:t>14</a:t>
                      </a:r>
                    </a:p>
                  </a:txBody>
                  <a:tcPr marL="5623" marR="5623" marT="5621" marB="0" anchor="b">
                    <a:lnL>
                      <a:noFill/>
                    </a:lnL>
                    <a:lnR>
                      <a:noFill/>
                    </a:lnR>
                    <a:lnT>
                      <a:noFill/>
                    </a:lnT>
                    <a:lnB>
                      <a:noFill/>
                    </a:lnB>
                    <a:solidFill>
                      <a:srgbClr val="FFFF00"/>
                    </a:solidFill>
                  </a:tcPr>
                </a:tc>
                <a:tc>
                  <a:txBody>
                    <a:bodyPr/>
                    <a:lstStyle/>
                    <a:p>
                      <a:pPr algn="l" fontAlgn="b"/>
                      <a:r>
                        <a:rPr lang="en-GB" sz="1600" b="0" i="0" u="none" strike="noStrike" dirty="0">
                          <a:solidFill>
                            <a:srgbClr val="000000"/>
                          </a:solidFill>
                          <a:effectLst/>
                          <a:latin typeface="Calibri"/>
                        </a:rPr>
                        <a:t>7</a:t>
                      </a:r>
                    </a:p>
                  </a:txBody>
                  <a:tcPr marL="5623" marR="5623" marT="5621" marB="0" anchor="b">
                    <a:lnL>
                      <a:noFill/>
                    </a:lnL>
                    <a:lnR>
                      <a:noFill/>
                    </a:lnR>
                    <a:lnT>
                      <a:noFill/>
                    </a:lnT>
                    <a:lnB>
                      <a:noFill/>
                    </a:lnB>
                    <a:solidFill>
                      <a:srgbClr val="FFFF00"/>
                    </a:solidFill>
                  </a:tcPr>
                </a:tc>
                <a:tc>
                  <a:txBody>
                    <a:bodyPr/>
                    <a:lstStyle/>
                    <a:p>
                      <a:pPr algn="l" fontAlgn="b"/>
                      <a:r>
                        <a:rPr lang="en-GB" sz="1600" b="0" i="0" u="none" strike="noStrike">
                          <a:solidFill>
                            <a:srgbClr val="000000"/>
                          </a:solidFill>
                          <a:effectLst/>
                          <a:latin typeface="Calibri"/>
                        </a:rPr>
                        <a:t>2</a:t>
                      </a:r>
                    </a:p>
                  </a:txBody>
                  <a:tcPr marL="5623" marR="5623" marT="5621" marB="0" anchor="b">
                    <a:lnL>
                      <a:noFill/>
                    </a:lnL>
                    <a:lnR>
                      <a:noFill/>
                    </a:lnR>
                    <a:lnT>
                      <a:noFill/>
                    </a:lnT>
                    <a:lnB>
                      <a:noFill/>
                    </a:lnB>
                    <a:solidFill>
                      <a:srgbClr val="FFFF00"/>
                    </a:solidFill>
                  </a:tcPr>
                </a:tc>
                <a:tc>
                  <a:txBody>
                    <a:bodyPr/>
                    <a:lstStyle/>
                    <a:p>
                      <a:pPr algn="l" fontAlgn="b"/>
                      <a:r>
                        <a:rPr lang="en-GB" sz="1600" b="0" i="0" u="none" strike="noStrike">
                          <a:solidFill>
                            <a:srgbClr val="000000"/>
                          </a:solidFill>
                          <a:effectLst/>
                          <a:latin typeface="Calibri"/>
                        </a:rPr>
                        <a:t>0.500</a:t>
                      </a:r>
                    </a:p>
                  </a:txBody>
                  <a:tcPr marL="5623" marR="5623" marT="5621" marB="0" anchor="b">
                    <a:lnL>
                      <a:noFill/>
                    </a:lnL>
                    <a:lnR>
                      <a:noFill/>
                    </a:lnR>
                    <a:lnT>
                      <a:noFill/>
                    </a:lnT>
                    <a:lnB>
                      <a:noFill/>
                    </a:lnB>
                    <a:solidFill>
                      <a:srgbClr val="FFFF00"/>
                    </a:solidFill>
                  </a:tcPr>
                </a:tc>
                <a:tc>
                  <a:txBody>
                    <a:bodyPr/>
                    <a:lstStyle/>
                    <a:p>
                      <a:pPr algn="l" fontAlgn="b"/>
                      <a:r>
                        <a:rPr lang="en-GB" sz="1600" b="0" i="0" u="none" strike="noStrike" dirty="0">
                          <a:solidFill>
                            <a:srgbClr val="7030A0"/>
                          </a:solidFill>
                          <a:effectLst/>
                          <a:latin typeface="Calibri"/>
                        </a:rPr>
                        <a:t>0.286</a:t>
                      </a:r>
                    </a:p>
                  </a:txBody>
                  <a:tcPr marL="5623" marR="5623" marT="5621" marB="0" anchor="b">
                    <a:lnL>
                      <a:noFill/>
                    </a:lnL>
                    <a:lnR>
                      <a:noFill/>
                    </a:lnR>
                    <a:lnT>
                      <a:noFill/>
                    </a:lnT>
                    <a:lnB>
                      <a:noFill/>
                    </a:lnB>
                    <a:solidFill>
                      <a:srgbClr val="FFFF00"/>
                    </a:solidFill>
                  </a:tcPr>
                </a:tc>
              </a:tr>
              <a:tr h="254052">
                <a:tc>
                  <a:txBody>
                    <a:bodyPr/>
                    <a:lstStyle/>
                    <a:p>
                      <a:pPr algn="l" fontAlgn="b"/>
                      <a:r>
                        <a:rPr lang="en-GB" sz="1600" b="0" i="0" u="none" strike="noStrike">
                          <a:solidFill>
                            <a:srgbClr val="000000"/>
                          </a:solidFill>
                          <a:effectLst/>
                          <a:latin typeface="Calibri"/>
                        </a:rPr>
                        <a:t>Ncl</a:t>
                      </a:r>
                    </a:p>
                  </a:txBody>
                  <a:tcPr marL="5623" marR="5623" marT="5621" marB="0" anchor="b">
                    <a:lnL>
                      <a:noFill/>
                    </a:lnL>
                    <a:lnR>
                      <a:noFill/>
                    </a:lnR>
                    <a:lnT>
                      <a:noFill/>
                    </a:lnT>
                    <a:lnB>
                      <a:noFill/>
                    </a:lnB>
                  </a:tcPr>
                </a:tc>
                <a:tc>
                  <a:txBody>
                    <a:bodyPr/>
                    <a:lstStyle/>
                    <a:p>
                      <a:pPr algn="l" fontAlgn="b"/>
                      <a:r>
                        <a:rPr lang="en-GB" sz="1600" b="0" i="0" u="none" strike="noStrike">
                          <a:solidFill>
                            <a:srgbClr val="000000"/>
                          </a:solidFill>
                          <a:effectLst/>
                          <a:latin typeface="Calibri"/>
                        </a:rPr>
                        <a:t>408</a:t>
                      </a:r>
                    </a:p>
                  </a:txBody>
                  <a:tcPr marL="5623" marR="5623" marT="5621" marB="0" anchor="b">
                    <a:lnL>
                      <a:noFill/>
                    </a:lnL>
                    <a:lnR>
                      <a:noFill/>
                    </a:lnR>
                    <a:lnT>
                      <a:noFill/>
                    </a:lnT>
                    <a:lnB>
                      <a:noFill/>
                    </a:lnB>
                  </a:tcPr>
                </a:tc>
                <a:tc>
                  <a:txBody>
                    <a:bodyPr/>
                    <a:lstStyle/>
                    <a:p>
                      <a:pPr algn="l" fontAlgn="b"/>
                      <a:r>
                        <a:rPr lang="en-GB" sz="1600" b="0" i="0" u="none" strike="noStrike">
                          <a:solidFill>
                            <a:srgbClr val="000000"/>
                          </a:solidFill>
                          <a:effectLst/>
                          <a:latin typeface="Calibri"/>
                        </a:rPr>
                        <a:t>7</a:t>
                      </a:r>
                    </a:p>
                  </a:txBody>
                  <a:tcPr marL="5623" marR="5623" marT="5621" marB="0" anchor="b">
                    <a:lnL>
                      <a:noFill/>
                    </a:lnL>
                    <a:lnR>
                      <a:noFill/>
                    </a:lnR>
                    <a:lnT>
                      <a:noFill/>
                    </a:lnT>
                    <a:lnB>
                      <a:noFill/>
                    </a:lnB>
                  </a:tcPr>
                </a:tc>
                <a:tc>
                  <a:txBody>
                    <a:bodyPr/>
                    <a:lstStyle/>
                    <a:p>
                      <a:pPr algn="l" fontAlgn="b"/>
                      <a:r>
                        <a:rPr lang="en-GB" sz="1600" b="0" i="0" u="none" strike="noStrike" dirty="0">
                          <a:solidFill>
                            <a:srgbClr val="000000"/>
                          </a:solidFill>
                          <a:effectLst/>
                          <a:latin typeface="Calibri"/>
                        </a:rPr>
                        <a:t>0</a:t>
                      </a:r>
                    </a:p>
                  </a:txBody>
                  <a:tcPr marL="5623" marR="5623" marT="5621" marB="0" anchor="b">
                    <a:lnL>
                      <a:noFill/>
                    </a:lnL>
                    <a:lnR>
                      <a:noFill/>
                    </a:lnR>
                    <a:lnT>
                      <a:noFill/>
                    </a:lnT>
                    <a:lnB>
                      <a:noFill/>
                    </a:lnB>
                  </a:tcPr>
                </a:tc>
                <a:tc>
                  <a:txBody>
                    <a:bodyPr/>
                    <a:lstStyle/>
                    <a:p>
                      <a:pPr algn="l" fontAlgn="b"/>
                      <a:r>
                        <a:rPr lang="en-GB" sz="1600" b="0" i="0" u="none" strike="noStrike">
                          <a:solidFill>
                            <a:srgbClr val="000000"/>
                          </a:solidFill>
                          <a:effectLst/>
                          <a:latin typeface="Calibri"/>
                        </a:rPr>
                        <a:t>0</a:t>
                      </a:r>
                    </a:p>
                  </a:txBody>
                  <a:tcPr marL="5623" marR="5623" marT="5621" marB="0" anchor="b">
                    <a:lnL>
                      <a:noFill/>
                    </a:lnL>
                    <a:lnR>
                      <a:noFill/>
                    </a:lnR>
                    <a:lnT>
                      <a:noFill/>
                    </a:lnT>
                    <a:lnB>
                      <a:noFill/>
                    </a:lnB>
                  </a:tcPr>
                </a:tc>
                <a:tc>
                  <a:txBody>
                    <a:bodyPr/>
                    <a:lstStyle/>
                    <a:p>
                      <a:pPr algn="l" fontAlgn="b"/>
                      <a:r>
                        <a:rPr lang="en-GB" sz="1600" b="0" i="0" u="none" strike="noStrike">
                          <a:solidFill>
                            <a:srgbClr val="000000"/>
                          </a:solidFill>
                          <a:effectLst/>
                          <a:latin typeface="Calibri"/>
                        </a:rPr>
                        <a:t>0.000</a:t>
                      </a:r>
                    </a:p>
                  </a:txBody>
                  <a:tcPr marL="5623" marR="5623" marT="5621" marB="0" anchor="b">
                    <a:lnL>
                      <a:noFill/>
                    </a:lnL>
                    <a:lnR>
                      <a:noFill/>
                    </a:lnR>
                    <a:lnT>
                      <a:noFill/>
                    </a:lnT>
                    <a:lnB>
                      <a:noFill/>
                    </a:lnB>
                  </a:tcPr>
                </a:tc>
                <a:tc>
                  <a:txBody>
                    <a:bodyPr/>
                    <a:lstStyle/>
                    <a:p>
                      <a:pPr algn="l" fontAlgn="b"/>
                      <a:r>
                        <a:rPr lang="en-GB" sz="1600" b="0" i="0" u="none" strike="noStrike" dirty="0">
                          <a:solidFill>
                            <a:srgbClr val="7030A0"/>
                          </a:solidFill>
                          <a:effectLst/>
                          <a:latin typeface="Calibri"/>
                        </a:rPr>
                        <a:t>0.000</a:t>
                      </a:r>
                    </a:p>
                  </a:txBody>
                  <a:tcPr marL="5623" marR="5623" marT="5621" marB="0" anchor="b">
                    <a:lnL>
                      <a:noFill/>
                    </a:lnL>
                    <a:lnR>
                      <a:noFill/>
                    </a:lnR>
                    <a:lnT>
                      <a:noFill/>
                    </a:lnT>
                    <a:lnB>
                      <a:noFill/>
                    </a:lnB>
                  </a:tcPr>
                </a:tc>
              </a:tr>
              <a:tr h="254052">
                <a:tc>
                  <a:txBody>
                    <a:bodyPr/>
                    <a:lstStyle/>
                    <a:p>
                      <a:pPr algn="l" fontAlgn="b"/>
                      <a:r>
                        <a:rPr lang="en-GB" sz="1600" b="0" i="0" u="none" strike="noStrike">
                          <a:solidFill>
                            <a:srgbClr val="000000"/>
                          </a:solidFill>
                          <a:effectLst/>
                          <a:latin typeface="Calibri"/>
                        </a:rPr>
                        <a:t>Ncl</a:t>
                      </a:r>
                    </a:p>
                  </a:txBody>
                  <a:tcPr marL="5623" marR="5623" marT="5621" marB="0" anchor="b">
                    <a:lnL>
                      <a:noFill/>
                    </a:lnL>
                    <a:lnR>
                      <a:noFill/>
                    </a:lnR>
                    <a:lnT>
                      <a:noFill/>
                    </a:lnT>
                    <a:lnB>
                      <a:noFill/>
                    </a:lnB>
                  </a:tcPr>
                </a:tc>
                <a:tc>
                  <a:txBody>
                    <a:bodyPr/>
                    <a:lstStyle/>
                    <a:p>
                      <a:pPr algn="l" fontAlgn="b"/>
                      <a:r>
                        <a:rPr lang="en-GB" sz="1600" b="0" i="0" u="none" strike="noStrike">
                          <a:solidFill>
                            <a:srgbClr val="000000"/>
                          </a:solidFill>
                          <a:effectLst/>
                          <a:latin typeface="Calibri"/>
                        </a:rPr>
                        <a:t>501</a:t>
                      </a:r>
                    </a:p>
                  </a:txBody>
                  <a:tcPr marL="5623" marR="5623" marT="5621" marB="0" anchor="b">
                    <a:lnL>
                      <a:noFill/>
                    </a:lnL>
                    <a:lnR>
                      <a:noFill/>
                    </a:lnR>
                    <a:lnT>
                      <a:noFill/>
                    </a:lnT>
                    <a:lnB>
                      <a:noFill/>
                    </a:lnB>
                  </a:tcPr>
                </a:tc>
                <a:tc>
                  <a:txBody>
                    <a:bodyPr/>
                    <a:lstStyle/>
                    <a:p>
                      <a:pPr algn="l" fontAlgn="b"/>
                      <a:r>
                        <a:rPr lang="en-GB" sz="1600" b="0" i="0" u="none" strike="noStrike">
                          <a:solidFill>
                            <a:srgbClr val="000000"/>
                          </a:solidFill>
                          <a:effectLst/>
                          <a:latin typeface="Calibri"/>
                        </a:rPr>
                        <a:t>11</a:t>
                      </a:r>
                    </a:p>
                  </a:txBody>
                  <a:tcPr marL="5623" marR="5623" marT="5621" marB="0" anchor="b">
                    <a:lnL>
                      <a:noFill/>
                    </a:lnL>
                    <a:lnR>
                      <a:noFill/>
                    </a:lnR>
                    <a:lnT>
                      <a:noFill/>
                    </a:lnT>
                    <a:lnB>
                      <a:noFill/>
                    </a:lnB>
                  </a:tcPr>
                </a:tc>
                <a:tc>
                  <a:txBody>
                    <a:bodyPr/>
                    <a:lstStyle/>
                    <a:p>
                      <a:pPr algn="l" fontAlgn="b"/>
                      <a:r>
                        <a:rPr lang="en-GB" sz="1600" b="0" i="0" u="none" strike="noStrike">
                          <a:solidFill>
                            <a:srgbClr val="000000"/>
                          </a:solidFill>
                          <a:effectLst/>
                          <a:latin typeface="Calibri"/>
                        </a:rPr>
                        <a:t>0</a:t>
                      </a:r>
                    </a:p>
                  </a:txBody>
                  <a:tcPr marL="5623" marR="5623" marT="5621" marB="0" anchor="b">
                    <a:lnL>
                      <a:noFill/>
                    </a:lnL>
                    <a:lnR>
                      <a:noFill/>
                    </a:lnR>
                    <a:lnT>
                      <a:noFill/>
                    </a:lnT>
                    <a:lnB>
                      <a:noFill/>
                    </a:lnB>
                  </a:tcPr>
                </a:tc>
                <a:tc>
                  <a:txBody>
                    <a:bodyPr/>
                    <a:lstStyle/>
                    <a:p>
                      <a:pPr algn="l" fontAlgn="b"/>
                      <a:r>
                        <a:rPr lang="en-GB" sz="1600" b="0" i="0" u="none" strike="noStrike">
                          <a:solidFill>
                            <a:srgbClr val="000000"/>
                          </a:solidFill>
                          <a:effectLst/>
                          <a:latin typeface="Calibri"/>
                        </a:rPr>
                        <a:t>0</a:t>
                      </a:r>
                    </a:p>
                  </a:txBody>
                  <a:tcPr marL="5623" marR="5623" marT="5621" marB="0" anchor="b">
                    <a:lnL>
                      <a:noFill/>
                    </a:lnL>
                    <a:lnR>
                      <a:noFill/>
                    </a:lnR>
                    <a:lnT>
                      <a:noFill/>
                    </a:lnT>
                    <a:lnB>
                      <a:noFill/>
                    </a:lnB>
                  </a:tcPr>
                </a:tc>
                <a:tc>
                  <a:txBody>
                    <a:bodyPr/>
                    <a:lstStyle/>
                    <a:p>
                      <a:pPr algn="l" fontAlgn="b"/>
                      <a:r>
                        <a:rPr lang="en-GB" sz="1600" b="0" i="0" u="none" strike="noStrike">
                          <a:solidFill>
                            <a:srgbClr val="000000"/>
                          </a:solidFill>
                          <a:effectLst/>
                          <a:latin typeface="Calibri"/>
                        </a:rPr>
                        <a:t>0.000</a:t>
                      </a:r>
                    </a:p>
                  </a:txBody>
                  <a:tcPr marL="5623" marR="5623" marT="5621" marB="0" anchor="b">
                    <a:lnL>
                      <a:noFill/>
                    </a:lnL>
                    <a:lnR>
                      <a:noFill/>
                    </a:lnR>
                    <a:lnT>
                      <a:noFill/>
                    </a:lnT>
                    <a:lnB>
                      <a:noFill/>
                    </a:lnB>
                  </a:tcPr>
                </a:tc>
                <a:tc>
                  <a:txBody>
                    <a:bodyPr/>
                    <a:lstStyle/>
                    <a:p>
                      <a:pPr algn="l" fontAlgn="b"/>
                      <a:r>
                        <a:rPr lang="en-GB" sz="1600" b="0" i="0" u="none" strike="noStrike" dirty="0">
                          <a:solidFill>
                            <a:srgbClr val="7030A0"/>
                          </a:solidFill>
                          <a:effectLst/>
                          <a:latin typeface="Calibri"/>
                        </a:rPr>
                        <a:t>0.000</a:t>
                      </a:r>
                    </a:p>
                  </a:txBody>
                  <a:tcPr marL="5623" marR="5623" marT="5621" marB="0" anchor="b">
                    <a:lnL>
                      <a:noFill/>
                    </a:lnL>
                    <a:lnR>
                      <a:noFill/>
                    </a:lnR>
                    <a:lnT>
                      <a:noFill/>
                    </a:lnT>
                    <a:lnB>
                      <a:noFill/>
                    </a:lnB>
                  </a:tcPr>
                </a:tc>
              </a:tr>
              <a:tr h="254052">
                <a:tc>
                  <a:txBody>
                    <a:bodyPr/>
                    <a:lstStyle/>
                    <a:p>
                      <a:pPr algn="l" fontAlgn="b"/>
                      <a:r>
                        <a:rPr lang="en-GB" sz="1600" b="0" i="0" u="none" strike="noStrike">
                          <a:solidFill>
                            <a:srgbClr val="000000"/>
                          </a:solidFill>
                          <a:effectLst/>
                          <a:latin typeface="Calibri"/>
                        </a:rPr>
                        <a:t>Ncl</a:t>
                      </a:r>
                    </a:p>
                  </a:txBody>
                  <a:tcPr marL="5623" marR="5623" marT="5621" marB="0" anchor="b">
                    <a:lnL>
                      <a:noFill/>
                    </a:lnL>
                    <a:lnR>
                      <a:noFill/>
                    </a:lnR>
                    <a:lnT>
                      <a:noFill/>
                    </a:lnT>
                    <a:lnB>
                      <a:noFill/>
                    </a:lnB>
                    <a:solidFill>
                      <a:srgbClr val="FFFF00"/>
                    </a:solidFill>
                  </a:tcPr>
                </a:tc>
                <a:tc>
                  <a:txBody>
                    <a:bodyPr/>
                    <a:lstStyle/>
                    <a:p>
                      <a:pPr algn="l" fontAlgn="b"/>
                      <a:r>
                        <a:rPr lang="en-GB" sz="1600" b="0" i="0" u="none" strike="noStrike">
                          <a:solidFill>
                            <a:srgbClr val="000000"/>
                          </a:solidFill>
                          <a:effectLst/>
                          <a:latin typeface="Calibri"/>
                        </a:rPr>
                        <a:t>502</a:t>
                      </a:r>
                    </a:p>
                  </a:txBody>
                  <a:tcPr marL="5623" marR="5623" marT="5621" marB="0" anchor="b">
                    <a:lnL>
                      <a:noFill/>
                    </a:lnL>
                    <a:lnR>
                      <a:noFill/>
                    </a:lnR>
                    <a:lnT>
                      <a:noFill/>
                    </a:lnT>
                    <a:lnB>
                      <a:noFill/>
                    </a:lnB>
                    <a:solidFill>
                      <a:srgbClr val="FFFF00"/>
                    </a:solidFill>
                  </a:tcPr>
                </a:tc>
                <a:tc>
                  <a:txBody>
                    <a:bodyPr/>
                    <a:lstStyle/>
                    <a:p>
                      <a:pPr algn="l" fontAlgn="b"/>
                      <a:r>
                        <a:rPr lang="en-GB" sz="1600" b="0" i="0" u="none" strike="noStrike">
                          <a:solidFill>
                            <a:srgbClr val="000000"/>
                          </a:solidFill>
                          <a:effectLst/>
                          <a:latin typeface="Calibri"/>
                        </a:rPr>
                        <a:t>77</a:t>
                      </a:r>
                    </a:p>
                  </a:txBody>
                  <a:tcPr marL="5623" marR="5623" marT="5621" marB="0" anchor="b">
                    <a:lnL>
                      <a:noFill/>
                    </a:lnL>
                    <a:lnR>
                      <a:noFill/>
                    </a:lnR>
                    <a:lnT>
                      <a:noFill/>
                    </a:lnT>
                    <a:lnB>
                      <a:noFill/>
                    </a:lnB>
                    <a:solidFill>
                      <a:srgbClr val="FFFF00"/>
                    </a:solidFill>
                  </a:tcPr>
                </a:tc>
                <a:tc>
                  <a:txBody>
                    <a:bodyPr/>
                    <a:lstStyle/>
                    <a:p>
                      <a:pPr algn="l" fontAlgn="b"/>
                      <a:r>
                        <a:rPr lang="en-GB" sz="1600" b="0" i="0" u="none" strike="noStrike">
                          <a:solidFill>
                            <a:srgbClr val="000000"/>
                          </a:solidFill>
                          <a:effectLst/>
                          <a:latin typeface="Calibri"/>
                        </a:rPr>
                        <a:t>7</a:t>
                      </a:r>
                    </a:p>
                  </a:txBody>
                  <a:tcPr marL="5623" marR="5623" marT="5621" marB="0" anchor="b">
                    <a:lnL>
                      <a:noFill/>
                    </a:lnL>
                    <a:lnR>
                      <a:noFill/>
                    </a:lnR>
                    <a:lnT>
                      <a:noFill/>
                    </a:lnT>
                    <a:lnB>
                      <a:noFill/>
                    </a:lnB>
                    <a:solidFill>
                      <a:srgbClr val="FFFF00"/>
                    </a:solidFill>
                  </a:tcPr>
                </a:tc>
                <a:tc>
                  <a:txBody>
                    <a:bodyPr/>
                    <a:lstStyle/>
                    <a:p>
                      <a:pPr algn="l" fontAlgn="b"/>
                      <a:r>
                        <a:rPr lang="en-GB" sz="1600" b="0" i="0" u="none" strike="noStrike" dirty="0">
                          <a:solidFill>
                            <a:srgbClr val="000000"/>
                          </a:solidFill>
                          <a:effectLst/>
                          <a:latin typeface="Calibri"/>
                        </a:rPr>
                        <a:t>2</a:t>
                      </a:r>
                    </a:p>
                  </a:txBody>
                  <a:tcPr marL="5623" marR="5623" marT="5621" marB="0" anchor="b">
                    <a:lnL>
                      <a:noFill/>
                    </a:lnL>
                    <a:lnR>
                      <a:noFill/>
                    </a:lnR>
                    <a:lnT>
                      <a:noFill/>
                    </a:lnT>
                    <a:lnB>
                      <a:noFill/>
                    </a:lnB>
                    <a:solidFill>
                      <a:srgbClr val="FFFF00"/>
                    </a:solidFill>
                  </a:tcPr>
                </a:tc>
                <a:tc>
                  <a:txBody>
                    <a:bodyPr/>
                    <a:lstStyle/>
                    <a:p>
                      <a:pPr algn="l" fontAlgn="b"/>
                      <a:r>
                        <a:rPr lang="en-GB" sz="1600" b="0" i="0" u="none" strike="noStrike">
                          <a:solidFill>
                            <a:srgbClr val="000000"/>
                          </a:solidFill>
                          <a:effectLst/>
                          <a:latin typeface="Calibri"/>
                        </a:rPr>
                        <a:t>0.091</a:t>
                      </a:r>
                    </a:p>
                  </a:txBody>
                  <a:tcPr marL="5623" marR="5623" marT="5621" marB="0" anchor="b">
                    <a:lnL>
                      <a:noFill/>
                    </a:lnL>
                    <a:lnR>
                      <a:noFill/>
                    </a:lnR>
                    <a:lnT>
                      <a:noFill/>
                    </a:lnT>
                    <a:lnB>
                      <a:noFill/>
                    </a:lnB>
                    <a:solidFill>
                      <a:srgbClr val="FFFF00"/>
                    </a:solidFill>
                  </a:tcPr>
                </a:tc>
                <a:tc>
                  <a:txBody>
                    <a:bodyPr/>
                    <a:lstStyle/>
                    <a:p>
                      <a:pPr algn="l" fontAlgn="b"/>
                      <a:r>
                        <a:rPr lang="en-GB" sz="1600" b="0" i="0" u="none" strike="noStrike" dirty="0">
                          <a:solidFill>
                            <a:srgbClr val="7030A0"/>
                          </a:solidFill>
                          <a:effectLst/>
                          <a:latin typeface="Calibri"/>
                        </a:rPr>
                        <a:t>0.286</a:t>
                      </a:r>
                    </a:p>
                  </a:txBody>
                  <a:tcPr marL="5623" marR="5623" marT="5621" marB="0" anchor="b">
                    <a:lnL>
                      <a:noFill/>
                    </a:lnL>
                    <a:lnR>
                      <a:noFill/>
                    </a:lnR>
                    <a:lnT>
                      <a:noFill/>
                    </a:lnT>
                    <a:lnB>
                      <a:noFill/>
                    </a:lnB>
                    <a:solidFill>
                      <a:srgbClr val="FFFF00"/>
                    </a:solidFill>
                  </a:tcPr>
                </a:tc>
              </a:tr>
              <a:tr h="254052">
                <a:tc>
                  <a:txBody>
                    <a:bodyPr/>
                    <a:lstStyle/>
                    <a:p>
                      <a:pPr algn="l" fontAlgn="b"/>
                      <a:r>
                        <a:rPr lang="en-GB" sz="1600" b="0" i="0" u="none" strike="noStrike">
                          <a:solidFill>
                            <a:srgbClr val="000000"/>
                          </a:solidFill>
                          <a:effectLst/>
                          <a:latin typeface="Calibri"/>
                        </a:rPr>
                        <a:t>Ncl</a:t>
                      </a:r>
                    </a:p>
                  </a:txBody>
                  <a:tcPr marL="5623" marR="5623" marT="5621" marB="0" anchor="b">
                    <a:lnL>
                      <a:noFill/>
                    </a:lnL>
                    <a:lnR>
                      <a:noFill/>
                    </a:lnR>
                    <a:lnT>
                      <a:noFill/>
                    </a:lnT>
                    <a:lnB>
                      <a:noFill/>
                    </a:lnB>
                    <a:solidFill>
                      <a:srgbClr val="FFFF00"/>
                    </a:solidFill>
                  </a:tcPr>
                </a:tc>
                <a:tc>
                  <a:txBody>
                    <a:bodyPr/>
                    <a:lstStyle/>
                    <a:p>
                      <a:pPr algn="l" fontAlgn="b"/>
                      <a:r>
                        <a:rPr lang="en-GB" sz="1600" b="0" i="0" u="none" strike="noStrike">
                          <a:solidFill>
                            <a:srgbClr val="000000"/>
                          </a:solidFill>
                          <a:effectLst/>
                          <a:latin typeface="Calibri"/>
                        </a:rPr>
                        <a:t>503</a:t>
                      </a:r>
                    </a:p>
                  </a:txBody>
                  <a:tcPr marL="5623" marR="5623" marT="5621" marB="0" anchor="b">
                    <a:lnL>
                      <a:noFill/>
                    </a:lnL>
                    <a:lnR>
                      <a:noFill/>
                    </a:lnR>
                    <a:lnT>
                      <a:noFill/>
                    </a:lnT>
                    <a:lnB>
                      <a:noFill/>
                    </a:lnB>
                    <a:solidFill>
                      <a:srgbClr val="FFFF00"/>
                    </a:solidFill>
                  </a:tcPr>
                </a:tc>
                <a:tc>
                  <a:txBody>
                    <a:bodyPr/>
                    <a:lstStyle/>
                    <a:p>
                      <a:pPr algn="l" fontAlgn="b"/>
                      <a:r>
                        <a:rPr lang="en-GB" sz="1600" b="0" i="0" u="none" strike="noStrike">
                          <a:solidFill>
                            <a:srgbClr val="000000"/>
                          </a:solidFill>
                          <a:effectLst/>
                          <a:latin typeface="Calibri"/>
                        </a:rPr>
                        <a:t>19</a:t>
                      </a:r>
                    </a:p>
                  </a:txBody>
                  <a:tcPr marL="5623" marR="5623" marT="5621" marB="0" anchor="b">
                    <a:lnL>
                      <a:noFill/>
                    </a:lnL>
                    <a:lnR>
                      <a:noFill/>
                    </a:lnR>
                    <a:lnT>
                      <a:noFill/>
                    </a:lnT>
                    <a:lnB>
                      <a:noFill/>
                    </a:lnB>
                    <a:solidFill>
                      <a:srgbClr val="FFFF00"/>
                    </a:solidFill>
                  </a:tcPr>
                </a:tc>
                <a:tc>
                  <a:txBody>
                    <a:bodyPr/>
                    <a:lstStyle/>
                    <a:p>
                      <a:pPr algn="l" fontAlgn="b"/>
                      <a:r>
                        <a:rPr lang="en-GB" sz="1600" b="0" i="0" u="none" strike="noStrike">
                          <a:solidFill>
                            <a:srgbClr val="000000"/>
                          </a:solidFill>
                          <a:effectLst/>
                          <a:latin typeface="Calibri"/>
                        </a:rPr>
                        <a:t>3</a:t>
                      </a:r>
                    </a:p>
                  </a:txBody>
                  <a:tcPr marL="5623" marR="5623" marT="5621" marB="0" anchor="b">
                    <a:lnL>
                      <a:noFill/>
                    </a:lnL>
                    <a:lnR>
                      <a:noFill/>
                    </a:lnR>
                    <a:lnT>
                      <a:noFill/>
                    </a:lnT>
                    <a:lnB>
                      <a:noFill/>
                    </a:lnB>
                    <a:solidFill>
                      <a:srgbClr val="FFFF00"/>
                    </a:solidFill>
                  </a:tcPr>
                </a:tc>
                <a:tc>
                  <a:txBody>
                    <a:bodyPr/>
                    <a:lstStyle/>
                    <a:p>
                      <a:pPr algn="l" fontAlgn="b"/>
                      <a:r>
                        <a:rPr lang="en-GB" sz="1600" b="0" i="0" u="none" strike="noStrike" dirty="0">
                          <a:solidFill>
                            <a:srgbClr val="000000"/>
                          </a:solidFill>
                          <a:effectLst/>
                          <a:latin typeface="Calibri"/>
                        </a:rPr>
                        <a:t>1</a:t>
                      </a:r>
                    </a:p>
                  </a:txBody>
                  <a:tcPr marL="5623" marR="5623" marT="5621" marB="0" anchor="b">
                    <a:lnL>
                      <a:noFill/>
                    </a:lnL>
                    <a:lnR>
                      <a:noFill/>
                    </a:lnR>
                    <a:lnT>
                      <a:noFill/>
                    </a:lnT>
                    <a:lnB>
                      <a:noFill/>
                    </a:lnB>
                    <a:solidFill>
                      <a:srgbClr val="FFFF00"/>
                    </a:solidFill>
                  </a:tcPr>
                </a:tc>
                <a:tc>
                  <a:txBody>
                    <a:bodyPr/>
                    <a:lstStyle/>
                    <a:p>
                      <a:pPr algn="l" fontAlgn="b"/>
                      <a:r>
                        <a:rPr lang="en-GB" sz="1600" b="0" i="0" u="none" strike="noStrike">
                          <a:solidFill>
                            <a:srgbClr val="000000"/>
                          </a:solidFill>
                          <a:effectLst/>
                          <a:latin typeface="Calibri"/>
                        </a:rPr>
                        <a:t>0.158</a:t>
                      </a:r>
                    </a:p>
                  </a:txBody>
                  <a:tcPr marL="5623" marR="5623" marT="5621" marB="0" anchor="b">
                    <a:lnL>
                      <a:noFill/>
                    </a:lnL>
                    <a:lnR>
                      <a:noFill/>
                    </a:lnR>
                    <a:lnT>
                      <a:noFill/>
                    </a:lnT>
                    <a:lnB>
                      <a:noFill/>
                    </a:lnB>
                    <a:solidFill>
                      <a:srgbClr val="FFFF00"/>
                    </a:solidFill>
                  </a:tcPr>
                </a:tc>
                <a:tc>
                  <a:txBody>
                    <a:bodyPr/>
                    <a:lstStyle/>
                    <a:p>
                      <a:pPr algn="l" fontAlgn="b"/>
                      <a:r>
                        <a:rPr lang="en-GB" sz="1600" b="0" i="0" u="none" strike="noStrike" dirty="0">
                          <a:solidFill>
                            <a:srgbClr val="7030A0"/>
                          </a:solidFill>
                          <a:effectLst/>
                          <a:latin typeface="Calibri"/>
                        </a:rPr>
                        <a:t>0.333</a:t>
                      </a:r>
                    </a:p>
                  </a:txBody>
                  <a:tcPr marL="5623" marR="5623" marT="5621" marB="0" anchor="b">
                    <a:lnL>
                      <a:noFill/>
                    </a:lnL>
                    <a:lnR>
                      <a:noFill/>
                    </a:lnR>
                    <a:lnT>
                      <a:noFill/>
                    </a:lnT>
                    <a:lnB>
                      <a:noFill/>
                    </a:lnB>
                    <a:solidFill>
                      <a:srgbClr val="FFFF00"/>
                    </a:solidFill>
                  </a:tcPr>
                </a:tc>
              </a:tr>
              <a:tr h="254052">
                <a:tc>
                  <a:txBody>
                    <a:bodyPr/>
                    <a:lstStyle/>
                    <a:p>
                      <a:pPr algn="l" fontAlgn="b"/>
                      <a:r>
                        <a:rPr lang="en-GB" sz="1600" b="0" i="0" u="none" strike="noStrike">
                          <a:solidFill>
                            <a:srgbClr val="000000"/>
                          </a:solidFill>
                          <a:effectLst/>
                          <a:latin typeface="Calibri"/>
                        </a:rPr>
                        <a:t>Ncl</a:t>
                      </a:r>
                    </a:p>
                  </a:txBody>
                  <a:tcPr marL="5623" marR="5623" marT="5621" marB="0" anchor="b">
                    <a:lnL>
                      <a:noFill/>
                    </a:lnL>
                    <a:lnR>
                      <a:noFill/>
                    </a:lnR>
                    <a:lnT>
                      <a:noFill/>
                    </a:lnT>
                    <a:lnB>
                      <a:noFill/>
                    </a:lnB>
                    <a:solidFill>
                      <a:srgbClr val="FFFF00"/>
                    </a:solidFill>
                  </a:tcPr>
                </a:tc>
                <a:tc>
                  <a:txBody>
                    <a:bodyPr/>
                    <a:lstStyle/>
                    <a:p>
                      <a:pPr algn="l" fontAlgn="b"/>
                      <a:r>
                        <a:rPr lang="en-GB" sz="1600" b="0" i="0" u="none" strike="noStrike">
                          <a:solidFill>
                            <a:srgbClr val="000000"/>
                          </a:solidFill>
                          <a:effectLst/>
                          <a:latin typeface="Calibri"/>
                        </a:rPr>
                        <a:t>901</a:t>
                      </a:r>
                    </a:p>
                  </a:txBody>
                  <a:tcPr marL="5623" marR="5623" marT="5621" marB="0" anchor="b">
                    <a:lnL>
                      <a:noFill/>
                    </a:lnL>
                    <a:lnR>
                      <a:noFill/>
                    </a:lnR>
                    <a:lnT>
                      <a:noFill/>
                    </a:lnT>
                    <a:lnB>
                      <a:noFill/>
                    </a:lnB>
                    <a:solidFill>
                      <a:srgbClr val="FFFF00"/>
                    </a:solidFill>
                  </a:tcPr>
                </a:tc>
                <a:tc>
                  <a:txBody>
                    <a:bodyPr/>
                    <a:lstStyle/>
                    <a:p>
                      <a:pPr algn="l" fontAlgn="b"/>
                      <a:r>
                        <a:rPr lang="en-GB" sz="1600" b="0" i="0" u="none" strike="noStrike">
                          <a:solidFill>
                            <a:srgbClr val="000000"/>
                          </a:solidFill>
                          <a:effectLst/>
                          <a:latin typeface="Calibri"/>
                        </a:rPr>
                        <a:t>11</a:t>
                      </a:r>
                    </a:p>
                  </a:txBody>
                  <a:tcPr marL="5623" marR="5623" marT="5621" marB="0" anchor="b">
                    <a:lnL>
                      <a:noFill/>
                    </a:lnL>
                    <a:lnR>
                      <a:noFill/>
                    </a:lnR>
                    <a:lnT>
                      <a:noFill/>
                    </a:lnT>
                    <a:lnB>
                      <a:noFill/>
                    </a:lnB>
                    <a:solidFill>
                      <a:srgbClr val="FFFF00"/>
                    </a:solidFill>
                  </a:tcPr>
                </a:tc>
                <a:tc>
                  <a:txBody>
                    <a:bodyPr/>
                    <a:lstStyle/>
                    <a:p>
                      <a:pPr algn="l" fontAlgn="b"/>
                      <a:r>
                        <a:rPr lang="en-GB" sz="1600" b="0" i="0" u="none" strike="noStrike">
                          <a:solidFill>
                            <a:srgbClr val="000000"/>
                          </a:solidFill>
                          <a:effectLst/>
                          <a:latin typeface="Calibri"/>
                        </a:rPr>
                        <a:t>7</a:t>
                      </a:r>
                    </a:p>
                  </a:txBody>
                  <a:tcPr marL="5623" marR="5623" marT="5621" marB="0" anchor="b">
                    <a:lnL>
                      <a:noFill/>
                    </a:lnL>
                    <a:lnR>
                      <a:noFill/>
                    </a:lnR>
                    <a:lnT>
                      <a:noFill/>
                    </a:lnT>
                    <a:lnB>
                      <a:noFill/>
                    </a:lnB>
                    <a:solidFill>
                      <a:srgbClr val="FFFF00"/>
                    </a:solidFill>
                  </a:tcPr>
                </a:tc>
                <a:tc>
                  <a:txBody>
                    <a:bodyPr/>
                    <a:lstStyle/>
                    <a:p>
                      <a:pPr algn="l" fontAlgn="b"/>
                      <a:r>
                        <a:rPr lang="en-GB" sz="1600" b="0" i="0" u="none" strike="noStrike">
                          <a:solidFill>
                            <a:srgbClr val="000000"/>
                          </a:solidFill>
                          <a:effectLst/>
                          <a:latin typeface="Calibri"/>
                        </a:rPr>
                        <a:t>4</a:t>
                      </a:r>
                    </a:p>
                  </a:txBody>
                  <a:tcPr marL="5623" marR="5623" marT="5621" marB="0" anchor="b">
                    <a:lnL>
                      <a:noFill/>
                    </a:lnL>
                    <a:lnR>
                      <a:noFill/>
                    </a:lnR>
                    <a:lnT>
                      <a:noFill/>
                    </a:lnT>
                    <a:lnB>
                      <a:noFill/>
                    </a:lnB>
                    <a:solidFill>
                      <a:srgbClr val="FFFF00"/>
                    </a:solidFill>
                  </a:tcPr>
                </a:tc>
                <a:tc>
                  <a:txBody>
                    <a:bodyPr/>
                    <a:lstStyle/>
                    <a:p>
                      <a:pPr algn="l" fontAlgn="b"/>
                      <a:r>
                        <a:rPr lang="en-GB" sz="1600" b="0" i="0" u="none" strike="noStrike">
                          <a:solidFill>
                            <a:srgbClr val="000000"/>
                          </a:solidFill>
                          <a:effectLst/>
                          <a:latin typeface="Calibri"/>
                        </a:rPr>
                        <a:t>0.636</a:t>
                      </a:r>
                    </a:p>
                  </a:txBody>
                  <a:tcPr marL="5623" marR="5623" marT="5621" marB="0" anchor="b">
                    <a:lnL>
                      <a:noFill/>
                    </a:lnL>
                    <a:lnR>
                      <a:noFill/>
                    </a:lnR>
                    <a:lnT>
                      <a:noFill/>
                    </a:lnT>
                    <a:lnB>
                      <a:noFill/>
                    </a:lnB>
                    <a:solidFill>
                      <a:srgbClr val="FFFF00"/>
                    </a:solidFill>
                  </a:tcPr>
                </a:tc>
                <a:tc>
                  <a:txBody>
                    <a:bodyPr/>
                    <a:lstStyle/>
                    <a:p>
                      <a:pPr algn="l" fontAlgn="b"/>
                      <a:r>
                        <a:rPr lang="en-GB" sz="1600" b="0" i="0" u="none" strike="noStrike" dirty="0">
                          <a:solidFill>
                            <a:srgbClr val="7030A0"/>
                          </a:solidFill>
                          <a:effectLst/>
                          <a:latin typeface="Calibri"/>
                        </a:rPr>
                        <a:t>0.571</a:t>
                      </a:r>
                    </a:p>
                  </a:txBody>
                  <a:tcPr marL="5623" marR="5623" marT="5621" marB="0" anchor="b">
                    <a:lnL>
                      <a:noFill/>
                    </a:lnL>
                    <a:lnR>
                      <a:noFill/>
                    </a:lnR>
                    <a:lnT>
                      <a:noFill/>
                    </a:lnT>
                    <a:lnB>
                      <a:noFill/>
                    </a:lnB>
                    <a:solidFill>
                      <a:srgbClr val="FFFF00"/>
                    </a:solidFill>
                  </a:tcPr>
                </a:tc>
              </a:tr>
              <a:tr h="254052">
                <a:tc>
                  <a:txBody>
                    <a:bodyPr/>
                    <a:lstStyle/>
                    <a:p>
                      <a:pPr algn="l" fontAlgn="b"/>
                      <a:r>
                        <a:rPr lang="en-GB" sz="1600" b="0" i="0" u="none" strike="noStrike">
                          <a:solidFill>
                            <a:srgbClr val="000000"/>
                          </a:solidFill>
                          <a:effectLst/>
                          <a:latin typeface="Calibri"/>
                        </a:rPr>
                        <a:t>Ncl</a:t>
                      </a:r>
                    </a:p>
                  </a:txBody>
                  <a:tcPr marL="5623" marR="5623" marT="5621" marB="0" anchor="b">
                    <a:lnL>
                      <a:noFill/>
                    </a:lnL>
                    <a:lnR>
                      <a:noFill/>
                    </a:lnR>
                    <a:lnT>
                      <a:noFill/>
                    </a:lnT>
                    <a:lnB>
                      <a:noFill/>
                    </a:lnB>
                  </a:tcPr>
                </a:tc>
                <a:tc>
                  <a:txBody>
                    <a:bodyPr/>
                    <a:lstStyle/>
                    <a:p>
                      <a:pPr algn="l" fontAlgn="b"/>
                      <a:r>
                        <a:rPr lang="en-GB" sz="1600" b="0" i="0" u="none" strike="noStrike">
                          <a:solidFill>
                            <a:srgbClr val="000000"/>
                          </a:solidFill>
                          <a:effectLst/>
                          <a:latin typeface="Calibri"/>
                        </a:rPr>
                        <a:t>902</a:t>
                      </a:r>
                    </a:p>
                  </a:txBody>
                  <a:tcPr marL="5623" marR="5623" marT="5621" marB="0" anchor="b">
                    <a:lnL>
                      <a:noFill/>
                    </a:lnL>
                    <a:lnR>
                      <a:noFill/>
                    </a:lnR>
                    <a:lnT>
                      <a:noFill/>
                    </a:lnT>
                    <a:lnB>
                      <a:noFill/>
                    </a:lnB>
                  </a:tcPr>
                </a:tc>
                <a:tc>
                  <a:txBody>
                    <a:bodyPr/>
                    <a:lstStyle/>
                    <a:p>
                      <a:pPr algn="l" fontAlgn="b"/>
                      <a:r>
                        <a:rPr lang="en-GB" sz="1600" b="0" i="0" u="none" strike="noStrike">
                          <a:solidFill>
                            <a:srgbClr val="000000"/>
                          </a:solidFill>
                          <a:effectLst/>
                          <a:latin typeface="Calibri"/>
                        </a:rPr>
                        <a:t>10</a:t>
                      </a:r>
                    </a:p>
                  </a:txBody>
                  <a:tcPr marL="5623" marR="5623" marT="5621" marB="0" anchor="b">
                    <a:lnL>
                      <a:noFill/>
                    </a:lnL>
                    <a:lnR>
                      <a:noFill/>
                    </a:lnR>
                    <a:lnT>
                      <a:noFill/>
                    </a:lnT>
                    <a:lnB>
                      <a:noFill/>
                    </a:lnB>
                  </a:tcPr>
                </a:tc>
                <a:tc>
                  <a:txBody>
                    <a:bodyPr/>
                    <a:lstStyle/>
                    <a:p>
                      <a:pPr algn="l" fontAlgn="b"/>
                      <a:r>
                        <a:rPr lang="en-GB" sz="1600" b="0" i="0" u="none" strike="noStrike">
                          <a:solidFill>
                            <a:srgbClr val="000000"/>
                          </a:solidFill>
                          <a:effectLst/>
                          <a:latin typeface="Calibri"/>
                        </a:rPr>
                        <a:t>0</a:t>
                      </a:r>
                    </a:p>
                  </a:txBody>
                  <a:tcPr marL="5623" marR="5623" marT="5621" marB="0" anchor="b">
                    <a:lnL>
                      <a:noFill/>
                    </a:lnL>
                    <a:lnR>
                      <a:noFill/>
                    </a:lnR>
                    <a:lnT>
                      <a:noFill/>
                    </a:lnT>
                    <a:lnB>
                      <a:noFill/>
                    </a:lnB>
                  </a:tcPr>
                </a:tc>
                <a:tc>
                  <a:txBody>
                    <a:bodyPr/>
                    <a:lstStyle/>
                    <a:p>
                      <a:pPr algn="l" fontAlgn="b"/>
                      <a:r>
                        <a:rPr lang="en-GB" sz="1600" b="0" i="0" u="none" strike="noStrike">
                          <a:solidFill>
                            <a:srgbClr val="000000"/>
                          </a:solidFill>
                          <a:effectLst/>
                          <a:latin typeface="Calibri"/>
                        </a:rPr>
                        <a:t>0</a:t>
                      </a:r>
                    </a:p>
                  </a:txBody>
                  <a:tcPr marL="5623" marR="5623" marT="5621" marB="0" anchor="b">
                    <a:lnL>
                      <a:noFill/>
                    </a:lnL>
                    <a:lnR>
                      <a:noFill/>
                    </a:lnR>
                    <a:lnT>
                      <a:noFill/>
                    </a:lnT>
                    <a:lnB>
                      <a:noFill/>
                    </a:lnB>
                  </a:tcPr>
                </a:tc>
                <a:tc>
                  <a:txBody>
                    <a:bodyPr/>
                    <a:lstStyle/>
                    <a:p>
                      <a:pPr algn="l" fontAlgn="b"/>
                      <a:r>
                        <a:rPr lang="en-GB" sz="1600" b="0" i="0" u="none" strike="noStrike">
                          <a:solidFill>
                            <a:srgbClr val="000000"/>
                          </a:solidFill>
                          <a:effectLst/>
                          <a:latin typeface="Calibri"/>
                        </a:rPr>
                        <a:t>0.000</a:t>
                      </a:r>
                    </a:p>
                  </a:txBody>
                  <a:tcPr marL="5623" marR="5623" marT="5621" marB="0" anchor="b">
                    <a:lnL>
                      <a:noFill/>
                    </a:lnL>
                    <a:lnR>
                      <a:noFill/>
                    </a:lnR>
                    <a:lnT>
                      <a:noFill/>
                    </a:lnT>
                    <a:lnB>
                      <a:noFill/>
                    </a:lnB>
                  </a:tcPr>
                </a:tc>
                <a:tc>
                  <a:txBody>
                    <a:bodyPr/>
                    <a:lstStyle/>
                    <a:p>
                      <a:pPr algn="l" fontAlgn="b"/>
                      <a:r>
                        <a:rPr lang="en-GB" sz="1600" b="0" i="0" u="none" strike="noStrike" dirty="0">
                          <a:solidFill>
                            <a:srgbClr val="7030A0"/>
                          </a:solidFill>
                          <a:effectLst/>
                          <a:latin typeface="Calibri"/>
                        </a:rPr>
                        <a:t>0.000</a:t>
                      </a:r>
                    </a:p>
                  </a:txBody>
                  <a:tcPr marL="5623" marR="5623" marT="5621" marB="0" anchor="b">
                    <a:lnL>
                      <a:noFill/>
                    </a:lnL>
                    <a:lnR>
                      <a:noFill/>
                    </a:lnR>
                    <a:lnT>
                      <a:noFill/>
                    </a:lnT>
                    <a:lnB>
                      <a:noFill/>
                    </a:lnB>
                  </a:tcPr>
                </a:tc>
              </a:tr>
              <a:tr h="254052">
                <a:tc>
                  <a:txBody>
                    <a:bodyPr/>
                    <a:lstStyle/>
                    <a:p>
                      <a:pPr algn="l" fontAlgn="b"/>
                      <a:r>
                        <a:rPr lang="en-GB" sz="1600" b="0" i="0" u="none" strike="noStrike">
                          <a:solidFill>
                            <a:srgbClr val="000000"/>
                          </a:solidFill>
                          <a:effectLst/>
                          <a:latin typeface="Calibri"/>
                        </a:rPr>
                        <a:t>Ncl</a:t>
                      </a:r>
                    </a:p>
                  </a:txBody>
                  <a:tcPr marL="5623" marR="5623" marT="5621" marB="0" anchor="b">
                    <a:lnL>
                      <a:noFill/>
                    </a:lnL>
                    <a:lnR>
                      <a:noFill/>
                    </a:lnR>
                    <a:lnT>
                      <a:noFill/>
                    </a:lnT>
                    <a:lnB>
                      <a:noFill/>
                    </a:lnB>
                  </a:tcPr>
                </a:tc>
                <a:tc>
                  <a:txBody>
                    <a:bodyPr/>
                    <a:lstStyle/>
                    <a:p>
                      <a:pPr algn="l" fontAlgn="b"/>
                      <a:r>
                        <a:rPr lang="en-GB" sz="1600" b="0" i="0" u="none" strike="noStrike">
                          <a:solidFill>
                            <a:srgbClr val="000000"/>
                          </a:solidFill>
                          <a:effectLst/>
                          <a:latin typeface="Calibri"/>
                        </a:rPr>
                        <a:t>903</a:t>
                      </a:r>
                    </a:p>
                  </a:txBody>
                  <a:tcPr marL="5623" marR="5623" marT="5621" marB="0" anchor="b">
                    <a:lnL>
                      <a:noFill/>
                    </a:lnL>
                    <a:lnR>
                      <a:noFill/>
                    </a:lnR>
                    <a:lnT>
                      <a:noFill/>
                    </a:lnT>
                    <a:lnB>
                      <a:noFill/>
                    </a:lnB>
                  </a:tcPr>
                </a:tc>
                <a:tc>
                  <a:txBody>
                    <a:bodyPr/>
                    <a:lstStyle/>
                    <a:p>
                      <a:pPr algn="l" fontAlgn="b"/>
                      <a:r>
                        <a:rPr lang="en-GB" sz="1600" b="0" i="0" u="none" strike="noStrike">
                          <a:solidFill>
                            <a:srgbClr val="000000"/>
                          </a:solidFill>
                          <a:effectLst/>
                          <a:latin typeface="Calibri"/>
                        </a:rPr>
                        <a:t>12</a:t>
                      </a:r>
                    </a:p>
                  </a:txBody>
                  <a:tcPr marL="5623" marR="5623" marT="5621" marB="0" anchor="b">
                    <a:lnL>
                      <a:noFill/>
                    </a:lnL>
                    <a:lnR>
                      <a:noFill/>
                    </a:lnR>
                    <a:lnT>
                      <a:noFill/>
                    </a:lnT>
                    <a:lnB>
                      <a:noFill/>
                    </a:lnB>
                  </a:tcPr>
                </a:tc>
                <a:tc>
                  <a:txBody>
                    <a:bodyPr/>
                    <a:lstStyle/>
                    <a:p>
                      <a:pPr algn="l" fontAlgn="b"/>
                      <a:r>
                        <a:rPr lang="en-GB" sz="1600" b="0" i="0" u="none" strike="noStrike">
                          <a:solidFill>
                            <a:srgbClr val="000000"/>
                          </a:solidFill>
                          <a:effectLst/>
                          <a:latin typeface="Calibri"/>
                        </a:rPr>
                        <a:t>0</a:t>
                      </a:r>
                    </a:p>
                  </a:txBody>
                  <a:tcPr marL="5623" marR="5623" marT="5621" marB="0" anchor="b">
                    <a:lnL>
                      <a:noFill/>
                    </a:lnL>
                    <a:lnR>
                      <a:noFill/>
                    </a:lnR>
                    <a:lnT>
                      <a:noFill/>
                    </a:lnT>
                    <a:lnB>
                      <a:noFill/>
                    </a:lnB>
                  </a:tcPr>
                </a:tc>
                <a:tc>
                  <a:txBody>
                    <a:bodyPr/>
                    <a:lstStyle/>
                    <a:p>
                      <a:pPr algn="l" fontAlgn="b"/>
                      <a:r>
                        <a:rPr lang="en-GB" sz="1600" b="0" i="0" u="none" strike="noStrike">
                          <a:solidFill>
                            <a:srgbClr val="000000"/>
                          </a:solidFill>
                          <a:effectLst/>
                          <a:latin typeface="Calibri"/>
                        </a:rPr>
                        <a:t>0</a:t>
                      </a:r>
                    </a:p>
                  </a:txBody>
                  <a:tcPr marL="5623" marR="5623" marT="5621" marB="0" anchor="b">
                    <a:lnL>
                      <a:noFill/>
                    </a:lnL>
                    <a:lnR>
                      <a:noFill/>
                    </a:lnR>
                    <a:lnT>
                      <a:noFill/>
                    </a:lnT>
                    <a:lnB>
                      <a:noFill/>
                    </a:lnB>
                  </a:tcPr>
                </a:tc>
                <a:tc>
                  <a:txBody>
                    <a:bodyPr/>
                    <a:lstStyle/>
                    <a:p>
                      <a:pPr algn="l" fontAlgn="b"/>
                      <a:r>
                        <a:rPr lang="en-GB" sz="1600" b="0" i="0" u="none" strike="noStrike">
                          <a:solidFill>
                            <a:srgbClr val="000000"/>
                          </a:solidFill>
                          <a:effectLst/>
                          <a:latin typeface="Calibri"/>
                        </a:rPr>
                        <a:t>0.000</a:t>
                      </a:r>
                    </a:p>
                  </a:txBody>
                  <a:tcPr marL="5623" marR="5623" marT="5621" marB="0" anchor="b">
                    <a:lnL>
                      <a:noFill/>
                    </a:lnL>
                    <a:lnR>
                      <a:noFill/>
                    </a:lnR>
                    <a:lnT>
                      <a:noFill/>
                    </a:lnT>
                    <a:lnB>
                      <a:noFill/>
                    </a:lnB>
                  </a:tcPr>
                </a:tc>
                <a:tc>
                  <a:txBody>
                    <a:bodyPr/>
                    <a:lstStyle/>
                    <a:p>
                      <a:pPr algn="l" fontAlgn="b"/>
                      <a:r>
                        <a:rPr lang="en-GB" sz="1600" b="0" i="0" u="none" strike="noStrike" dirty="0">
                          <a:solidFill>
                            <a:srgbClr val="7030A0"/>
                          </a:solidFill>
                          <a:effectLst/>
                          <a:latin typeface="Calibri"/>
                        </a:rPr>
                        <a:t>0.000</a:t>
                      </a:r>
                    </a:p>
                  </a:txBody>
                  <a:tcPr marL="5623" marR="5623" marT="5621" marB="0" anchor="b">
                    <a:lnL>
                      <a:noFill/>
                    </a:lnL>
                    <a:lnR>
                      <a:noFill/>
                    </a:lnR>
                    <a:lnT>
                      <a:noFill/>
                    </a:lnT>
                    <a:lnB>
                      <a:noFill/>
                    </a:lnB>
                  </a:tcPr>
                </a:tc>
              </a:tr>
            </a:tbl>
          </a:graphicData>
        </a:graphic>
      </p:graphicFrame>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p:nvPr>
        </p:nvSpPr>
        <p:spPr/>
        <p:txBody>
          <a:bodyPr/>
          <a:lstStyle/>
          <a:p>
            <a:endParaRPr lang="en-US" altLang="en-US" smtClean="0"/>
          </a:p>
        </p:txBody>
      </p:sp>
      <p:sp>
        <p:nvSpPr>
          <p:cNvPr id="65539" name="Content Placeholder 2"/>
          <p:cNvSpPr>
            <a:spLocks noGrp="1"/>
          </p:cNvSpPr>
          <p:nvPr>
            <p:ph idx="1"/>
          </p:nvPr>
        </p:nvSpPr>
        <p:spPr/>
        <p:txBody>
          <a:bodyPr/>
          <a:lstStyle/>
          <a:p>
            <a:endParaRPr lang="en-US" altLang="en-US" smtClean="0"/>
          </a:p>
        </p:txBody>
      </p:sp>
      <p:pic>
        <p:nvPicPr>
          <p:cNvPr id="6554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 y="0"/>
            <a:ext cx="91313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p:txBody>
          <a:bodyPr/>
          <a:lstStyle/>
          <a:p>
            <a:r>
              <a:rPr lang="en-GB" altLang="en-US" sz="3200" b="0" smtClean="0">
                <a:solidFill>
                  <a:srgbClr val="004054"/>
                </a:solidFill>
              </a:rPr>
              <a:t>EFAR:</a:t>
            </a:r>
            <a:r>
              <a:rPr lang="en-GB" altLang="en-US" sz="3200" smtClean="0">
                <a:solidFill>
                  <a:srgbClr val="004054"/>
                </a:solidFill>
              </a:rPr>
              <a:t> e</a:t>
            </a:r>
            <a:r>
              <a:rPr lang="en-GB" altLang="en-US" sz="3200" b="0" smtClean="0">
                <a:solidFill>
                  <a:srgbClr val="004054"/>
                </a:solidFill>
              </a:rPr>
              <a:t>ffectiveness of </a:t>
            </a:r>
            <a:r>
              <a:rPr lang="en-GB" altLang="en-US" sz="3200" smtClean="0">
                <a:solidFill>
                  <a:srgbClr val="004054"/>
                </a:solidFill>
              </a:rPr>
              <a:t>f</a:t>
            </a:r>
            <a:r>
              <a:rPr lang="en-GB" altLang="en-US" sz="3200" b="0" smtClean="0">
                <a:solidFill>
                  <a:srgbClr val="004054"/>
                </a:solidFill>
              </a:rPr>
              <a:t>acilitated access to </a:t>
            </a:r>
            <a:r>
              <a:rPr lang="en-GB" altLang="en-US" sz="3200" smtClean="0">
                <a:solidFill>
                  <a:srgbClr val="004054"/>
                </a:solidFill>
              </a:rPr>
              <a:t>a</a:t>
            </a:r>
            <a:r>
              <a:rPr lang="en-GB" altLang="en-US" sz="3200" b="0" smtClean="0">
                <a:solidFill>
                  <a:srgbClr val="004054"/>
                </a:solidFill>
              </a:rPr>
              <a:t>lcohol </a:t>
            </a:r>
            <a:r>
              <a:rPr lang="en-GB" altLang="en-US" sz="3200" smtClean="0">
                <a:solidFill>
                  <a:srgbClr val="004054"/>
                </a:solidFill>
              </a:rPr>
              <a:t>r</a:t>
            </a:r>
            <a:r>
              <a:rPr lang="en-GB" altLang="en-US" sz="3200" b="0" smtClean="0">
                <a:solidFill>
                  <a:srgbClr val="004054"/>
                </a:solidFill>
              </a:rPr>
              <a:t>eduction websites</a:t>
            </a:r>
            <a:endParaRPr lang="en-GB" altLang="en-US" smtClean="0"/>
          </a:p>
        </p:txBody>
      </p:sp>
      <p:sp>
        <p:nvSpPr>
          <p:cNvPr id="66563" name="Content Placeholder 2"/>
          <p:cNvSpPr>
            <a:spLocks noGrp="1"/>
          </p:cNvSpPr>
          <p:nvPr>
            <p:ph idx="1"/>
          </p:nvPr>
        </p:nvSpPr>
        <p:spPr>
          <a:xfrm>
            <a:off x="330200" y="2708275"/>
            <a:ext cx="6186488" cy="3457575"/>
          </a:xfrm>
        </p:spPr>
        <p:txBody>
          <a:bodyPr/>
          <a:lstStyle/>
          <a:p>
            <a:pPr lvl="1">
              <a:buFontTx/>
              <a:buNone/>
            </a:pPr>
            <a:r>
              <a:rPr lang="en-GB" altLang="en-US" sz="2800" smtClean="0"/>
              <a:t>EFAR UKAIS </a:t>
            </a:r>
          </a:p>
          <a:p>
            <a:pPr lvl="1"/>
            <a:r>
              <a:rPr lang="en-GB" altLang="en-US" smtClean="0"/>
              <a:t>RCT of eBI vs simple computer printout</a:t>
            </a:r>
          </a:p>
          <a:p>
            <a:pPr lvl="1"/>
            <a:r>
              <a:rPr lang="en-GB" altLang="en-US" smtClean="0"/>
              <a:t>Conditionally funded by BUPA</a:t>
            </a:r>
          </a:p>
          <a:p>
            <a:pPr lvl="1"/>
            <a:r>
              <a:rPr lang="en-GB" altLang="en-US" smtClean="0"/>
              <a:t>to be run in Italy, Spain, Australia, UK</a:t>
            </a:r>
          </a:p>
          <a:p>
            <a:pPr>
              <a:buFontTx/>
              <a:buNone/>
            </a:pPr>
            <a:endParaRPr lang="en-GB" altLang="en-US" smtClean="0"/>
          </a:p>
        </p:txBody>
      </p:sp>
      <p:pic>
        <p:nvPicPr>
          <p:cNvPr id="66564" name="Picture 2" descr="C:\Users\CRNCC-Paul\Pictures\work\imagesCAXHKAPV.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54688" y="2781300"/>
            <a:ext cx="3209925" cy="141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p:cNvSpPr>
            <a:spLocks noGrp="1"/>
          </p:cNvSpPr>
          <p:nvPr>
            <p:ph type="title"/>
          </p:nvPr>
        </p:nvSpPr>
        <p:spPr/>
        <p:txBody>
          <a:bodyPr/>
          <a:lstStyle/>
          <a:p>
            <a:r>
              <a:rPr lang="en-GB" altLang="en-US" smtClean="0"/>
              <a:t>Current status of EFAR trials</a:t>
            </a:r>
          </a:p>
        </p:txBody>
      </p:sp>
      <p:sp>
        <p:nvSpPr>
          <p:cNvPr id="67587" name="Content Placeholder 2"/>
          <p:cNvSpPr>
            <a:spLocks noGrp="1"/>
          </p:cNvSpPr>
          <p:nvPr>
            <p:ph idx="1"/>
          </p:nvPr>
        </p:nvSpPr>
        <p:spPr>
          <a:xfrm>
            <a:off x="330200" y="2133600"/>
            <a:ext cx="8489950" cy="3457575"/>
          </a:xfrm>
        </p:spPr>
        <p:txBody>
          <a:bodyPr/>
          <a:lstStyle/>
          <a:p>
            <a:r>
              <a:rPr lang="en-GB" altLang="en-US" b="1" smtClean="0"/>
              <a:t>Italy</a:t>
            </a:r>
            <a:r>
              <a:rPr lang="en-GB" altLang="en-US" smtClean="0"/>
              <a:t> : EFAR FVG – pilot completed and main trial commenced </a:t>
            </a:r>
          </a:p>
          <a:p>
            <a:r>
              <a:rPr lang="en-GB" altLang="en-US" b="1" smtClean="0"/>
              <a:t>Spain</a:t>
            </a:r>
            <a:r>
              <a:rPr lang="en-GB" altLang="en-US" smtClean="0"/>
              <a:t>: EFAR-Spain – in planning stage. Inaugural meeting for GPs on 25</a:t>
            </a:r>
            <a:r>
              <a:rPr lang="en-GB" altLang="en-US" baseline="30000" smtClean="0"/>
              <a:t>th</a:t>
            </a:r>
            <a:r>
              <a:rPr lang="en-GB" altLang="en-US" smtClean="0"/>
              <a:t> April</a:t>
            </a:r>
          </a:p>
          <a:p>
            <a:r>
              <a:rPr lang="en-GB" altLang="en-US" b="1" smtClean="0"/>
              <a:t>Australia</a:t>
            </a:r>
            <a:r>
              <a:rPr lang="en-GB" altLang="en-US" smtClean="0"/>
              <a:t>: DYD-Australia submission to NHMRC to be further developed</a:t>
            </a:r>
          </a:p>
          <a:p>
            <a:r>
              <a:rPr lang="en-GB" altLang="en-US" b="1" smtClean="0"/>
              <a:t>UK </a:t>
            </a:r>
            <a:r>
              <a:rPr lang="en-GB" altLang="en-US" smtClean="0"/>
              <a:t>– EFAR-UK in planning stage with Bridgette Bewick and Eileen Kaner   </a:t>
            </a: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9" descr="http://upload.wikimedia.org/wikipedia/commons/thumb/6/64/Friuli-Venezia_Giulia_in_Italy.svg/1034px-Friuli-Venezia_Giulia_in_Italy.sv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32575" y="620713"/>
            <a:ext cx="2233613" cy="280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1" name="Picture 2" descr="C:\Users\medpgw\AppData\Local\Microsoft\Windows\Temporary Internet Files\Content.Outlook\4L73B9U0\image.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4513" y="1844675"/>
            <a:ext cx="2892425" cy="345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2" name="Picture 3" descr="C:\Users\medpgw\AppData\Local\Microsoft\Windows\Temporary Internet Files\Content.Outlook\4L73B9U0\phot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9775" y="1844675"/>
            <a:ext cx="2873375" cy="345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3" name="TextBox 1"/>
          <p:cNvSpPr txBox="1">
            <a:spLocks noChangeArrowheads="1"/>
          </p:cNvSpPr>
          <p:nvPr/>
        </p:nvSpPr>
        <p:spPr bwMode="auto">
          <a:xfrm>
            <a:off x="436563" y="693738"/>
            <a:ext cx="60071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spcBef>
                <a:spcPct val="20000"/>
              </a:spcBef>
              <a:buChar char="•"/>
              <a:defRPr sz="2800">
                <a:solidFill>
                  <a:schemeClr val="tx1"/>
                </a:solidFill>
                <a:latin typeface="Arial" pitchFamily="34" charset="0"/>
              </a:defRPr>
            </a:lvl1pPr>
            <a:lvl2pPr marL="742950" indent="-285750" algn="l" eaLnBrk="0" hangingPunct="0">
              <a:spcBef>
                <a:spcPct val="20000"/>
              </a:spcBef>
              <a:buChar char="–"/>
              <a:defRPr sz="2400">
                <a:solidFill>
                  <a:schemeClr val="tx1"/>
                </a:solidFill>
                <a:latin typeface="Arial" pitchFamily="34" charset="0"/>
              </a:defRPr>
            </a:lvl2pPr>
            <a:lvl3pPr marL="1143000" indent="-228600" algn="l" eaLnBrk="0" hangingPunct="0">
              <a:spcBef>
                <a:spcPct val="20000"/>
              </a:spcBef>
              <a:buChar char="•"/>
              <a:defRPr sz="20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GB" altLang="en-US" sz="3600"/>
              <a:t>Italy - the EFAR FVG project</a:t>
            </a:r>
          </a:p>
        </p:txBody>
      </p:sp>
      <p:pic>
        <p:nvPicPr>
          <p:cNvPr id="6861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9250" y="5876925"/>
            <a:ext cx="3048000" cy="676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8615"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51275" y="5445125"/>
            <a:ext cx="1439863" cy="1346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8616"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59425" y="5578475"/>
            <a:ext cx="987425" cy="974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8617"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38975" y="5541963"/>
            <a:ext cx="1419225" cy="1152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8618" name="Picture 2" descr="C:\Users\medpgw\AppData\Local\Microsoft\Windows\Temporary Internet Files\Content.Outlook\4L73B9U0\image.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32288" y="1824038"/>
            <a:ext cx="2892425" cy="345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p:cNvSpPr>
            <a:spLocks noGrp="1"/>
          </p:cNvSpPr>
          <p:nvPr>
            <p:ph type="title"/>
          </p:nvPr>
        </p:nvSpPr>
        <p:spPr>
          <a:xfrm>
            <a:off x="330200" y="763588"/>
            <a:ext cx="8489950" cy="1296987"/>
          </a:xfrm>
        </p:spPr>
        <p:txBody>
          <a:bodyPr/>
          <a:lstStyle/>
          <a:p>
            <a:r>
              <a:rPr lang="en-GB" altLang="en-US" sz="3600" b="0" smtClean="0">
                <a:solidFill>
                  <a:srgbClr val="004054"/>
                </a:solidFill>
              </a:rPr>
              <a:t>EFAR:</a:t>
            </a:r>
            <a:r>
              <a:rPr lang="en-GB" altLang="en-US" sz="3600" smtClean="0">
                <a:solidFill>
                  <a:srgbClr val="004054"/>
                </a:solidFill>
              </a:rPr>
              <a:t> e</a:t>
            </a:r>
            <a:r>
              <a:rPr lang="en-GB" altLang="en-US" sz="3600" b="0" smtClean="0">
                <a:solidFill>
                  <a:srgbClr val="004054"/>
                </a:solidFill>
              </a:rPr>
              <a:t>ffectiveness of </a:t>
            </a:r>
            <a:r>
              <a:rPr lang="en-GB" altLang="en-US" sz="3600" smtClean="0">
                <a:solidFill>
                  <a:srgbClr val="004054"/>
                </a:solidFill>
              </a:rPr>
              <a:t>f</a:t>
            </a:r>
            <a:r>
              <a:rPr lang="en-GB" altLang="en-US" sz="3600" b="0" smtClean="0">
                <a:solidFill>
                  <a:srgbClr val="004054"/>
                </a:solidFill>
              </a:rPr>
              <a:t>acilitated access to </a:t>
            </a:r>
            <a:r>
              <a:rPr lang="en-GB" altLang="en-US" sz="3600" smtClean="0">
                <a:solidFill>
                  <a:srgbClr val="004054"/>
                </a:solidFill>
              </a:rPr>
              <a:t>a</a:t>
            </a:r>
            <a:r>
              <a:rPr lang="en-GB" altLang="en-US" sz="3600" b="0" smtClean="0">
                <a:solidFill>
                  <a:srgbClr val="004054"/>
                </a:solidFill>
              </a:rPr>
              <a:t>lcohol </a:t>
            </a:r>
            <a:r>
              <a:rPr lang="en-GB" altLang="en-US" sz="3600" smtClean="0">
                <a:solidFill>
                  <a:srgbClr val="004054"/>
                </a:solidFill>
              </a:rPr>
              <a:t>r</a:t>
            </a:r>
            <a:r>
              <a:rPr lang="en-GB" altLang="en-US" sz="3600" b="0" smtClean="0">
                <a:solidFill>
                  <a:srgbClr val="004054"/>
                </a:solidFill>
              </a:rPr>
              <a:t>eduction websites</a:t>
            </a:r>
          </a:p>
        </p:txBody>
      </p:sp>
      <p:sp>
        <p:nvSpPr>
          <p:cNvPr id="69635" name="Content Placeholder 2"/>
          <p:cNvSpPr>
            <a:spLocks noGrp="1"/>
          </p:cNvSpPr>
          <p:nvPr>
            <p:ph idx="1"/>
          </p:nvPr>
        </p:nvSpPr>
        <p:spPr>
          <a:xfrm>
            <a:off x="0" y="2492375"/>
            <a:ext cx="6192838" cy="3457575"/>
          </a:xfrm>
        </p:spPr>
        <p:txBody>
          <a:bodyPr/>
          <a:lstStyle/>
          <a:p>
            <a:pPr lvl="1">
              <a:buFontTx/>
              <a:buNone/>
            </a:pPr>
            <a:r>
              <a:rPr lang="en-GB" altLang="en-US" sz="2800" smtClean="0"/>
              <a:t>EFAR FVG </a:t>
            </a:r>
          </a:p>
          <a:p>
            <a:pPr lvl="1"/>
            <a:r>
              <a:rPr lang="en-GB" altLang="en-US" smtClean="0"/>
              <a:t>non-inferiority RCT of eBI vs face-to-face intervention</a:t>
            </a:r>
          </a:p>
          <a:p>
            <a:pPr lvl="1"/>
            <a:r>
              <a:rPr lang="en-GB" altLang="en-US" smtClean="0"/>
              <a:t>funded by Italian Ministry of Health</a:t>
            </a:r>
          </a:p>
          <a:p>
            <a:pPr lvl="1"/>
            <a:r>
              <a:rPr lang="en-GB" altLang="en-US" smtClean="0"/>
              <a:t>run by Piero Struzzo in Friuli-Venezia-Giulia, Italy</a:t>
            </a:r>
          </a:p>
        </p:txBody>
      </p:sp>
      <p:pic>
        <p:nvPicPr>
          <p:cNvPr id="69636" name="Picture 2" descr="C:\Users\CRNCC-Paul\Desktop\dyd_italia_homepage.png"/>
          <p:cNvPicPr>
            <a:picLocks noChangeAspect="1" noChangeArrowheads="1"/>
          </p:cNvPicPr>
          <p:nvPr/>
        </p:nvPicPr>
        <p:blipFill>
          <a:blip r:embed="rId2" cstate="print">
            <a:extLst>
              <a:ext uri="{28A0092B-C50C-407E-A947-70E740481C1C}">
                <a14:useLocalDpi xmlns:a14="http://schemas.microsoft.com/office/drawing/2010/main" val="0"/>
              </a:ext>
            </a:extLst>
          </a:blip>
          <a:srcRect l="16281" r="31310"/>
          <a:stretch>
            <a:fillRect/>
          </a:stretch>
        </p:blipFill>
        <p:spPr bwMode="auto">
          <a:xfrm>
            <a:off x="5940425" y="2420938"/>
            <a:ext cx="2952750" cy="305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p:nvPr>
        </p:nvSpPr>
        <p:spPr/>
        <p:txBody>
          <a:bodyPr/>
          <a:lstStyle/>
          <a:p>
            <a:r>
              <a:rPr lang="en-US" altLang="en-US" smtClean="0"/>
              <a:t>Aim of the EFAR FVG study</a:t>
            </a:r>
            <a:endParaRPr lang="it-IT" altLang="en-US" smtClean="0"/>
          </a:p>
        </p:txBody>
      </p:sp>
      <p:sp>
        <p:nvSpPr>
          <p:cNvPr id="70659" name="Content Placeholder 2"/>
          <p:cNvSpPr>
            <a:spLocks noGrp="1"/>
          </p:cNvSpPr>
          <p:nvPr>
            <p:ph idx="1"/>
          </p:nvPr>
        </p:nvSpPr>
        <p:spPr>
          <a:xfrm>
            <a:off x="330200" y="2205038"/>
            <a:ext cx="8489950" cy="3457575"/>
          </a:xfrm>
        </p:spPr>
        <p:txBody>
          <a:bodyPr/>
          <a:lstStyle/>
          <a:p>
            <a:pPr marL="0" indent="0">
              <a:lnSpc>
                <a:spcPct val="150000"/>
              </a:lnSpc>
              <a:buFontTx/>
              <a:buNone/>
            </a:pPr>
            <a:r>
              <a:rPr lang="en-US" altLang="en-US" b="1" smtClean="0"/>
              <a:t>Overall: </a:t>
            </a:r>
            <a:r>
              <a:rPr lang="en-US" altLang="en-US" smtClean="0"/>
              <a:t>To evaluate whether online GP facilitated access to an alcohol reduction website for at-risk drinkers is as effective as face-to-face brief intervention conducted by GPs</a:t>
            </a:r>
          </a:p>
          <a:p>
            <a:pPr marL="0" indent="0">
              <a:lnSpc>
                <a:spcPct val="150000"/>
              </a:lnSpc>
              <a:buFontTx/>
              <a:buNone/>
            </a:pPr>
            <a:r>
              <a:rPr lang="en-US" altLang="en-US" b="1" smtClean="0"/>
              <a:t>Pilot:</a:t>
            </a:r>
            <a:r>
              <a:rPr lang="en-US" altLang="en-US" smtClean="0"/>
              <a:t> To test the feasibility of the trial design</a:t>
            </a:r>
            <a:endParaRPr lang="it-IT" altLang="en-US" smtClean="0"/>
          </a:p>
        </p:txBody>
      </p:sp>
    </p:spTree>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p:cNvSpPr>
            <a:spLocks noGrp="1"/>
          </p:cNvSpPr>
          <p:nvPr>
            <p:ph type="title"/>
          </p:nvPr>
        </p:nvSpPr>
        <p:spPr/>
        <p:txBody>
          <a:bodyPr/>
          <a:lstStyle/>
          <a:p>
            <a:r>
              <a:rPr lang="en-GB" altLang="en-US" smtClean="0"/>
              <a:t>The EFAR FGV trial – key features</a:t>
            </a:r>
          </a:p>
        </p:txBody>
      </p:sp>
      <p:sp>
        <p:nvSpPr>
          <p:cNvPr id="71683" name="Content Placeholder 2"/>
          <p:cNvSpPr>
            <a:spLocks noGrp="1"/>
          </p:cNvSpPr>
          <p:nvPr>
            <p:ph idx="1"/>
          </p:nvPr>
        </p:nvSpPr>
        <p:spPr>
          <a:xfrm>
            <a:off x="330200" y="1916113"/>
            <a:ext cx="8489950" cy="3457575"/>
          </a:xfrm>
        </p:spPr>
        <p:txBody>
          <a:bodyPr/>
          <a:lstStyle/>
          <a:p>
            <a:r>
              <a:rPr lang="en-GB" altLang="en-US" sz="2400" smtClean="0"/>
              <a:t>Participating GPs are all in the Italian Region of Friuli Venezia Giulia (FVG) </a:t>
            </a:r>
          </a:p>
          <a:p>
            <a:r>
              <a:rPr lang="en-GB" altLang="en-US" sz="2400" smtClean="0"/>
              <a:t>GPs role is to actively promote the use of the alcohol screening component of the health website – </a:t>
            </a:r>
            <a:r>
              <a:rPr lang="en-GB" altLang="en-US" sz="2400" b="1" i="1" smtClean="0">
                <a:solidFill>
                  <a:schemeClr val="tx2"/>
                </a:solidFill>
              </a:rPr>
              <a:t>Ti Vuoi Bene</a:t>
            </a:r>
            <a:r>
              <a:rPr lang="en-GB" altLang="en-US" sz="2400" smtClean="0"/>
              <a:t>? </a:t>
            </a:r>
            <a:r>
              <a:rPr lang="en-GB" altLang="en-US" sz="2400" smtClean="0">
                <a:hlinkClick r:id="rId2"/>
              </a:rPr>
              <a:t>www.itatvb.it</a:t>
            </a:r>
            <a:endParaRPr lang="en-GB" altLang="en-US" sz="2400" smtClean="0"/>
          </a:p>
          <a:p>
            <a:r>
              <a:rPr lang="en-GB" altLang="en-US" sz="2400" smtClean="0"/>
              <a:t>On-line consent, assessment, randomisation and follow-up</a:t>
            </a:r>
          </a:p>
          <a:p>
            <a:r>
              <a:rPr lang="en-GB" altLang="en-US" sz="2400" smtClean="0"/>
              <a:t>Comparison is between face to face and online intervention for risky drinkers</a:t>
            </a:r>
          </a:p>
          <a:p>
            <a:r>
              <a:rPr lang="en-GB" altLang="en-US" sz="2400" smtClean="0"/>
              <a:t>Effect size to be excluded: 10% difference </a:t>
            </a:r>
          </a:p>
          <a:p>
            <a:r>
              <a:rPr lang="en-GB" altLang="en-US" sz="2400" smtClean="0"/>
              <a:t>Required sample size - 1000 patients per country </a:t>
            </a:r>
          </a:p>
        </p:txBody>
      </p:sp>
    </p:spTree>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p:cNvSpPr>
            <a:spLocks noGrp="1"/>
          </p:cNvSpPr>
          <p:nvPr>
            <p:ph type="title"/>
          </p:nvPr>
        </p:nvSpPr>
        <p:spPr/>
        <p:txBody>
          <a:bodyPr/>
          <a:lstStyle/>
          <a:p>
            <a:r>
              <a:rPr lang="en-GB" altLang="en-US" sz="2800" smtClean="0">
                <a:cs typeface="Arial" pitchFamily="34" charset="0"/>
              </a:rPr>
              <a:t>GP facilitated online recruitment via the </a:t>
            </a:r>
            <a:r>
              <a:rPr lang="en-GB" altLang="en-US" sz="2800" i="1" smtClean="0">
                <a:cs typeface="Arial" pitchFamily="34" charset="0"/>
              </a:rPr>
              <a:t>“Ti Vuoi Bene?” </a:t>
            </a:r>
            <a:r>
              <a:rPr lang="en-GB" altLang="en-US" sz="2800" smtClean="0">
                <a:cs typeface="Arial" pitchFamily="34" charset="0"/>
              </a:rPr>
              <a:t>brochure and website</a:t>
            </a:r>
            <a:endParaRPr lang="en-GB" altLang="en-US" smtClean="0"/>
          </a:p>
        </p:txBody>
      </p:sp>
      <p:sp>
        <p:nvSpPr>
          <p:cNvPr id="72707" name="Content Placeholder 2"/>
          <p:cNvSpPr>
            <a:spLocks noGrp="1"/>
          </p:cNvSpPr>
          <p:nvPr>
            <p:ph idx="1"/>
          </p:nvPr>
        </p:nvSpPr>
        <p:spPr>
          <a:xfrm>
            <a:off x="250825" y="1916113"/>
            <a:ext cx="5970588" cy="3457575"/>
          </a:xfrm>
        </p:spPr>
        <p:txBody>
          <a:bodyPr/>
          <a:lstStyle/>
          <a:p>
            <a:r>
              <a:rPr lang="en-GB" altLang="en-US" smtClean="0"/>
              <a:t>Active distribution by GPs of brochure with personalised log-in code </a:t>
            </a:r>
          </a:p>
          <a:p>
            <a:r>
              <a:rPr lang="en-GB" altLang="en-US" smtClean="0"/>
              <a:t>Code provides access to </a:t>
            </a:r>
            <a:r>
              <a:rPr lang="en-GB" altLang="en-US" smtClean="0">
                <a:hlinkClick r:id="rId2"/>
              </a:rPr>
              <a:t>www.itatvb.it</a:t>
            </a:r>
            <a:r>
              <a:rPr lang="en-GB" altLang="en-US" smtClean="0"/>
              <a:t> with screening module using the AUDIT-C </a:t>
            </a:r>
          </a:p>
          <a:p>
            <a:r>
              <a:rPr lang="en-GB" altLang="en-US" smtClean="0"/>
              <a:t>Cut point of 5 used to identify risky drinkers</a:t>
            </a:r>
          </a:p>
          <a:p>
            <a:r>
              <a:rPr lang="en-GB" altLang="en-US" smtClean="0"/>
              <a:t>Those scoring at or above cut point invited to take part in study</a:t>
            </a:r>
          </a:p>
        </p:txBody>
      </p:sp>
      <p:pic>
        <p:nvPicPr>
          <p:cNvPr id="72708" name="Picture 2"/>
          <p:cNvPicPr>
            <a:picLocks noChangeAspect="1" noChangeArrowheads="1"/>
          </p:cNvPicPr>
          <p:nvPr/>
        </p:nvPicPr>
        <p:blipFill>
          <a:blip r:embed="rId3">
            <a:extLst>
              <a:ext uri="{28A0092B-C50C-407E-A947-70E740481C1C}">
                <a14:useLocalDpi xmlns:a14="http://schemas.microsoft.com/office/drawing/2010/main" val="0"/>
              </a:ext>
            </a:extLst>
          </a:blip>
          <a:srcRect l="22600" t="8810" r="22488" b="28484"/>
          <a:stretch>
            <a:fillRect/>
          </a:stretch>
        </p:blipFill>
        <p:spPr bwMode="auto">
          <a:xfrm>
            <a:off x="6084888" y="3933825"/>
            <a:ext cx="2836862" cy="2024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2709" name="Picture 2" descr="C:\Users\medpgw\AppData\Local\Microsoft\Windows\Temporary Internet Files\Content.Outlook\4L73B9U0\image.jpe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27788" y="1554163"/>
            <a:ext cx="1765300" cy="210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3" y="0"/>
            <a:ext cx="9153526"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179388" y="908050"/>
            <a:ext cx="8489950" cy="1296988"/>
          </a:xfrm>
        </p:spPr>
        <p:txBody>
          <a:bodyPr/>
          <a:lstStyle/>
          <a:p>
            <a:r>
              <a:rPr lang="en-GB" altLang="en-US" sz="3600" b="0" smtClean="0"/>
              <a:t>Digital technologies and eHealth</a:t>
            </a:r>
            <a:r>
              <a:rPr lang="en-US" altLang="en-US" smtClean="0"/>
              <a:t/>
            </a:r>
            <a:br>
              <a:rPr lang="en-US" altLang="en-US" smtClean="0"/>
            </a:br>
            <a:endParaRPr lang="en-GB" altLang="en-US" smtClean="0"/>
          </a:p>
        </p:txBody>
      </p:sp>
      <p:sp>
        <p:nvSpPr>
          <p:cNvPr id="10243" name="Content Placeholder 2"/>
          <p:cNvSpPr>
            <a:spLocks noGrp="1"/>
          </p:cNvSpPr>
          <p:nvPr>
            <p:ph idx="1"/>
          </p:nvPr>
        </p:nvSpPr>
        <p:spPr>
          <a:xfrm>
            <a:off x="250825" y="1916113"/>
            <a:ext cx="6618288" cy="3457575"/>
          </a:xfrm>
        </p:spPr>
        <p:txBody>
          <a:bodyPr/>
          <a:lstStyle/>
          <a:p>
            <a:r>
              <a:rPr lang="en-GB" altLang="en-US" sz="2400" smtClean="0"/>
              <a:t>Digital technologies fundamentally rely on the storage, transmission and processing of information in the form of binary code. This is a form of numerical notation which uses only two characters: 0 and 1.</a:t>
            </a:r>
          </a:p>
          <a:p>
            <a:r>
              <a:rPr lang="en-GB" altLang="en-US" sz="2400" smtClean="0"/>
              <a:t> eHealth is the use of emerging information and communication technologies, especially the internet to improve and enable health and health care</a:t>
            </a:r>
          </a:p>
          <a:p>
            <a:endParaRPr lang="en-GB" altLang="en-US" smtClean="0"/>
          </a:p>
          <a:p>
            <a:endParaRPr lang="en-GB" altLang="en-US" smtClean="0"/>
          </a:p>
        </p:txBody>
      </p:sp>
      <p:sp>
        <p:nvSpPr>
          <p:cNvPr id="10244" name="TextBox 3"/>
          <p:cNvSpPr txBox="1">
            <a:spLocks noChangeArrowheads="1"/>
          </p:cNvSpPr>
          <p:nvPr/>
        </p:nvSpPr>
        <p:spPr bwMode="auto">
          <a:xfrm>
            <a:off x="7524750" y="6381750"/>
            <a:ext cx="11715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spcBef>
                <a:spcPct val="20000"/>
              </a:spcBef>
              <a:buChar char="•"/>
              <a:defRPr sz="2800">
                <a:solidFill>
                  <a:schemeClr val="tx1"/>
                </a:solidFill>
                <a:latin typeface="Arial" pitchFamily="34" charset="0"/>
              </a:defRPr>
            </a:lvl1pPr>
            <a:lvl2pPr marL="742950" indent="-285750" algn="l" eaLnBrk="0" hangingPunct="0">
              <a:spcBef>
                <a:spcPct val="20000"/>
              </a:spcBef>
              <a:buChar char="–"/>
              <a:defRPr sz="2400">
                <a:solidFill>
                  <a:schemeClr val="tx1"/>
                </a:solidFill>
                <a:latin typeface="Arial" pitchFamily="34" charset="0"/>
              </a:defRPr>
            </a:lvl2pPr>
            <a:lvl3pPr marL="1143000" indent="-228600" algn="l" eaLnBrk="0" hangingPunct="0">
              <a:spcBef>
                <a:spcPct val="20000"/>
              </a:spcBef>
              <a:buChar char="•"/>
              <a:defRPr sz="20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GB" altLang="en-US" sz="1800">
                <a:cs typeface="Arial" pitchFamily="34" charset="0"/>
              </a:rPr>
              <a:t>Eng 2001</a:t>
            </a:r>
          </a:p>
          <a:p>
            <a:pPr algn="ctr" eaLnBrk="1" hangingPunct="1">
              <a:spcBef>
                <a:spcPct val="0"/>
              </a:spcBef>
              <a:buFontTx/>
              <a:buNone/>
            </a:pPr>
            <a:endParaRPr lang="en-GB" altLang="en-US" sz="1800">
              <a:cs typeface="Arial" pitchFamily="34" charset="0"/>
            </a:endParaRPr>
          </a:p>
        </p:txBody>
      </p:sp>
      <p:pic>
        <p:nvPicPr>
          <p:cNvPr id="10245" name="Picture 2" descr="M:\My Pictures\Work images\digital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19925" y="1773238"/>
            <a:ext cx="1944688"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6" name="Picture 6" descr="C:\Users\CRNCC-Paul\Pictures\work\eHealth 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9925" y="3860800"/>
            <a:ext cx="1946275" cy="2449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p:cNvSpPr>
            <a:spLocks noGrp="1"/>
          </p:cNvSpPr>
          <p:nvPr>
            <p:ph type="title"/>
          </p:nvPr>
        </p:nvSpPr>
        <p:spPr/>
        <p:txBody>
          <a:bodyPr/>
          <a:lstStyle/>
          <a:p>
            <a:r>
              <a:rPr lang="en-GB" altLang="en-US" smtClean="0"/>
              <a:t>GP on-line personalisation facility</a:t>
            </a:r>
            <a:br>
              <a:rPr lang="en-GB" altLang="en-US" smtClean="0"/>
            </a:br>
            <a:r>
              <a:rPr lang="en-GB" altLang="en-US" sz="2400" i="1" smtClean="0"/>
              <a:t>Includes ability for GPs to personalise feedback text  and upload their photo and  signature</a:t>
            </a:r>
            <a:endParaRPr lang="en-GB" altLang="en-US" smtClean="0"/>
          </a:p>
        </p:txBody>
      </p:sp>
      <p:pic>
        <p:nvPicPr>
          <p:cNvPr id="3" name="Picture 2" descr="Screen Clipping"/>
          <p:cNvPicPr>
            <a:picLocks noChangeAspect="1"/>
          </p:cNvPicPr>
          <p:nvPr/>
        </p:nvPicPr>
        <p:blipFill rotWithShape="1">
          <a:blip r:embed="rId2"/>
          <a:srcRect t="6435" r="19533"/>
          <a:stretch/>
        </p:blipFill>
        <p:spPr>
          <a:xfrm>
            <a:off x="1116013" y="2259013"/>
            <a:ext cx="6696075" cy="4483100"/>
          </a:xfrm>
          <a:prstGeom prst="rect">
            <a:avLst/>
          </a:prstGeom>
          <a:ln>
            <a:noFill/>
          </a:ln>
          <a:effectLst>
            <a:outerShdw blurRad="190500" algn="tl" rotWithShape="0">
              <a:srgbClr val="000000">
                <a:alpha val="70000"/>
              </a:srgbClr>
            </a:outerShdw>
          </a:effectLst>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1"/>
          <p:cNvSpPr>
            <a:spLocks noGrp="1"/>
          </p:cNvSpPr>
          <p:nvPr>
            <p:ph type="title"/>
          </p:nvPr>
        </p:nvSpPr>
        <p:spPr/>
        <p:txBody>
          <a:bodyPr/>
          <a:lstStyle/>
          <a:p>
            <a:r>
              <a:rPr lang="en-GB" altLang="en-US" smtClean="0"/>
              <a:t>GP on-line personalisation facility:</a:t>
            </a:r>
            <a:br>
              <a:rPr lang="en-GB" altLang="en-US" smtClean="0"/>
            </a:br>
            <a:r>
              <a:rPr lang="en-GB" altLang="en-US" sz="2400" i="1" smtClean="0"/>
              <a:t>There are several GP personalisation sections</a:t>
            </a:r>
          </a:p>
        </p:txBody>
      </p:sp>
      <p:pic>
        <p:nvPicPr>
          <p:cNvPr id="3" name="Picture 2" descr="Screen Clipping"/>
          <p:cNvPicPr>
            <a:picLocks noChangeAspect="1"/>
          </p:cNvPicPr>
          <p:nvPr/>
        </p:nvPicPr>
        <p:blipFill>
          <a:blip r:embed="rId2"/>
          <a:stretch>
            <a:fillRect/>
          </a:stretch>
        </p:blipFill>
        <p:spPr>
          <a:xfrm>
            <a:off x="815975" y="1965325"/>
            <a:ext cx="6659563" cy="4559300"/>
          </a:xfrm>
          <a:prstGeom prst="rect">
            <a:avLst/>
          </a:prstGeom>
          <a:ln>
            <a:noFill/>
          </a:ln>
          <a:effectLst>
            <a:outerShdw blurRad="190500" algn="tl" rotWithShape="0">
              <a:srgbClr val="000000">
                <a:alpha val="70000"/>
              </a:srgbClr>
            </a:outerShdw>
          </a:effectLst>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1"/>
          <p:cNvSpPr>
            <a:spLocks noGrp="1"/>
          </p:cNvSpPr>
          <p:nvPr>
            <p:ph type="title"/>
          </p:nvPr>
        </p:nvSpPr>
        <p:spPr/>
        <p:txBody>
          <a:bodyPr/>
          <a:lstStyle/>
          <a:p>
            <a:r>
              <a:rPr lang="en-GB" altLang="en-US" sz="3600" b="0" smtClean="0">
                <a:solidFill>
                  <a:srgbClr val="004054"/>
                </a:solidFill>
              </a:rPr>
              <a:t>Digitally mediated GP messaging – with video</a:t>
            </a:r>
          </a:p>
        </p:txBody>
      </p:sp>
      <p:pic>
        <p:nvPicPr>
          <p:cNvPr id="76803" name="Picture 2" descr="C:\Users\CRNCC-Paul\Desktop\dyditalia_patient_welcome_02.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11960" r="12602"/>
          <a:stretch>
            <a:fillRect/>
          </a:stretch>
        </p:blipFill>
        <p:spPr>
          <a:xfrm>
            <a:off x="1835150" y="1916113"/>
            <a:ext cx="6192838" cy="4457700"/>
          </a:xfrm>
          <a:noFill/>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1"/>
          <p:cNvSpPr>
            <a:spLocks noGrp="1"/>
          </p:cNvSpPr>
          <p:nvPr>
            <p:ph type="title"/>
          </p:nvPr>
        </p:nvSpPr>
        <p:spPr>
          <a:xfrm>
            <a:off x="71438" y="1268413"/>
            <a:ext cx="9037637" cy="1296987"/>
          </a:xfrm>
        </p:spPr>
        <p:txBody>
          <a:bodyPr/>
          <a:lstStyle/>
          <a:p>
            <a:r>
              <a:rPr lang="en-GB" altLang="en-US" smtClean="0"/>
              <a:t>Stage1: Brochure distribution, online screening, consent, assessment, randomisation</a:t>
            </a:r>
          </a:p>
        </p:txBody>
      </p:sp>
      <p:grpSp>
        <p:nvGrpSpPr>
          <p:cNvPr id="3" name="Diagram group"/>
          <p:cNvGrpSpPr/>
          <p:nvPr/>
        </p:nvGrpSpPr>
        <p:grpSpPr>
          <a:xfrm>
            <a:off x="-727746" y="2348880"/>
            <a:ext cx="10844362" cy="3888432"/>
            <a:chOff x="-1" y="1127649"/>
            <a:chExt cx="10945216" cy="3865381"/>
          </a:xfrm>
          <a:scene3d>
            <a:camera prst="perspectiveRelaxedModerately" zoom="92000"/>
            <a:lightRig rig="balanced" dir="t">
              <a:rot lat="0" lon="0" rev="12700000"/>
            </a:lightRig>
          </a:scene3d>
        </p:grpSpPr>
        <p:sp>
          <p:nvSpPr>
            <p:cNvPr id="4" name="Block Arc 3"/>
            <p:cNvSpPr/>
            <p:nvPr/>
          </p:nvSpPr>
          <p:spPr>
            <a:xfrm rot="5400000">
              <a:off x="277" y="1127371"/>
              <a:ext cx="3616838" cy="3617393"/>
            </a:xfrm>
            <a:prstGeom prst="blockArc">
              <a:avLst>
                <a:gd name="adj1" fmla="val 13500000"/>
                <a:gd name="adj2" fmla="val 18900000"/>
                <a:gd name="adj3" fmla="val 4960"/>
              </a:avLst>
            </a:prstGeom>
            <a:sp3d prstMaterial="plastic">
              <a:bevelT w="50800" h="50800"/>
              <a:bevelB w="50800" h="50800"/>
            </a:sp3d>
          </p:spPr>
          <p:style>
            <a:lnRef idx="0">
              <a:schemeClr val="lt1">
                <a:hueOff val="0"/>
                <a:satOff val="0"/>
                <a:lumOff val="0"/>
                <a:alphaOff val="0"/>
              </a:schemeClr>
            </a:lnRef>
            <a:fillRef idx="1">
              <a:schemeClr val="accent2">
                <a:alpha val="90000"/>
                <a:hueOff val="0"/>
                <a:satOff val="0"/>
                <a:lumOff val="0"/>
                <a:alphaOff val="0"/>
              </a:schemeClr>
            </a:fillRef>
            <a:effectRef idx="2">
              <a:schemeClr val="accent2">
                <a:alpha val="90000"/>
                <a:hueOff val="0"/>
                <a:satOff val="0"/>
                <a:lumOff val="0"/>
                <a:alphaOff val="0"/>
              </a:schemeClr>
            </a:effectRef>
            <a:fontRef idx="minor">
              <a:schemeClr val="lt1"/>
            </a:fontRef>
          </p:style>
        </p:sp>
        <p:sp>
          <p:nvSpPr>
            <p:cNvPr id="5" name="Block Arc 4"/>
            <p:cNvSpPr/>
            <p:nvPr/>
          </p:nvSpPr>
          <p:spPr>
            <a:xfrm rot="16200000">
              <a:off x="3722745" y="1127371"/>
              <a:ext cx="3616838" cy="3617393"/>
            </a:xfrm>
            <a:prstGeom prst="blockArc">
              <a:avLst>
                <a:gd name="adj1" fmla="val 13500000"/>
                <a:gd name="adj2" fmla="val 18900000"/>
                <a:gd name="adj3" fmla="val 4960"/>
              </a:avLst>
            </a:prstGeom>
            <a:sp3d prstMaterial="plastic">
              <a:bevelT w="50800" h="50800"/>
              <a:bevelB w="50800" h="50800"/>
            </a:sp3d>
          </p:spPr>
          <p:style>
            <a:lnRef idx="0">
              <a:schemeClr val="lt1">
                <a:hueOff val="0"/>
                <a:satOff val="0"/>
                <a:lumOff val="0"/>
                <a:alphaOff val="0"/>
              </a:schemeClr>
            </a:lnRef>
            <a:fillRef idx="1">
              <a:schemeClr val="accent2">
                <a:alpha val="90000"/>
                <a:hueOff val="0"/>
                <a:satOff val="0"/>
                <a:lumOff val="0"/>
                <a:alphaOff val="-13333"/>
              </a:schemeClr>
            </a:fillRef>
            <a:effectRef idx="2">
              <a:schemeClr val="accent2">
                <a:alpha val="90000"/>
                <a:hueOff val="0"/>
                <a:satOff val="0"/>
                <a:lumOff val="0"/>
                <a:alphaOff val="-13333"/>
              </a:schemeClr>
            </a:effectRef>
            <a:fontRef idx="minor">
              <a:schemeClr val="lt1"/>
            </a:fontRef>
          </p:style>
        </p:sp>
        <p:grpSp>
          <p:nvGrpSpPr>
            <p:cNvPr id="6" name="Group 5"/>
            <p:cNvGrpSpPr/>
            <p:nvPr/>
          </p:nvGrpSpPr>
          <p:grpSpPr>
            <a:xfrm>
              <a:off x="4150425" y="4269431"/>
              <a:ext cx="2746154" cy="723599"/>
              <a:chOff x="4150425" y="4269431"/>
              <a:chExt cx="2746154" cy="723599"/>
            </a:xfrm>
          </p:grpSpPr>
          <p:sp>
            <p:nvSpPr>
              <p:cNvPr id="26" name="Rectangle 25"/>
              <p:cNvSpPr/>
              <p:nvPr/>
            </p:nvSpPr>
            <p:spPr>
              <a:xfrm>
                <a:off x="4150425" y="4269431"/>
                <a:ext cx="2746154" cy="723599"/>
              </a:xfrm>
              <a:prstGeom prst="rect">
                <a:avLst/>
              </a:prstGeom>
            </p:spPr>
            <p:style>
              <a:lnRef idx="0">
                <a:schemeClr val="dk1">
                  <a:alpha val="0"/>
                  <a:hueOff val="0"/>
                  <a:satOff val="0"/>
                  <a:lumOff val="0"/>
                  <a:alphaOff val="0"/>
                </a:schemeClr>
              </a:lnRef>
              <a:fillRef idx="1">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7" name="Rectangle 26"/>
              <p:cNvSpPr/>
              <p:nvPr/>
            </p:nvSpPr>
            <p:spPr>
              <a:xfrm>
                <a:off x="4150425" y="4269431"/>
                <a:ext cx="2746154" cy="72359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53340" tIns="53340" rIns="53340" bIns="53340" spcCol="1270" anchor="ctr"/>
              <a:lstStyle/>
              <a:p>
                <a:pPr defTabSz="622300">
                  <a:lnSpc>
                    <a:spcPct val="90000"/>
                  </a:lnSpc>
                  <a:spcAft>
                    <a:spcPct val="35000"/>
                  </a:spcAft>
                  <a:defRPr/>
                </a:pPr>
                <a:r>
                  <a:rPr lang="en-US" dirty="0"/>
                  <a:t>ON-LINE SCREENING</a:t>
                </a:r>
                <a:endParaRPr lang="it-IT" dirty="0"/>
              </a:p>
            </p:txBody>
          </p:sp>
        </p:grpSp>
        <p:sp>
          <p:nvSpPr>
            <p:cNvPr id="7" name="Block Arc 6"/>
            <p:cNvSpPr/>
            <p:nvPr/>
          </p:nvSpPr>
          <p:spPr>
            <a:xfrm rot="5400000">
              <a:off x="3606726" y="1127371"/>
              <a:ext cx="3616838" cy="3617393"/>
            </a:xfrm>
            <a:prstGeom prst="blockArc">
              <a:avLst>
                <a:gd name="adj1" fmla="val 13500000"/>
                <a:gd name="adj2" fmla="val 18900000"/>
                <a:gd name="adj3" fmla="val 4960"/>
              </a:avLst>
            </a:prstGeom>
            <a:sp3d prstMaterial="plastic">
              <a:bevelT w="50800" h="50800"/>
              <a:bevelB w="50800" h="50800"/>
            </a:sp3d>
          </p:spPr>
          <p:style>
            <a:lnRef idx="0">
              <a:schemeClr val="lt1">
                <a:hueOff val="0"/>
                <a:satOff val="0"/>
                <a:lumOff val="0"/>
                <a:alphaOff val="0"/>
              </a:schemeClr>
            </a:lnRef>
            <a:fillRef idx="1">
              <a:schemeClr val="accent2">
                <a:alpha val="90000"/>
                <a:hueOff val="0"/>
                <a:satOff val="0"/>
                <a:lumOff val="0"/>
                <a:alphaOff val="-26667"/>
              </a:schemeClr>
            </a:fillRef>
            <a:effectRef idx="2">
              <a:schemeClr val="accent2">
                <a:alpha val="90000"/>
                <a:hueOff val="0"/>
                <a:satOff val="0"/>
                <a:lumOff val="0"/>
                <a:alphaOff val="-26667"/>
              </a:schemeClr>
            </a:effectRef>
            <a:fontRef idx="minor">
              <a:schemeClr val="lt1"/>
            </a:fontRef>
          </p:style>
        </p:sp>
        <p:sp>
          <p:nvSpPr>
            <p:cNvPr id="8" name="Block Arc 7"/>
            <p:cNvSpPr/>
            <p:nvPr/>
          </p:nvSpPr>
          <p:spPr>
            <a:xfrm rot="16200000">
              <a:off x="7328100" y="1127371"/>
              <a:ext cx="3616838" cy="3617393"/>
            </a:xfrm>
            <a:prstGeom prst="blockArc">
              <a:avLst>
                <a:gd name="adj1" fmla="val 13500000"/>
                <a:gd name="adj2" fmla="val 18900000"/>
                <a:gd name="adj3" fmla="val 4960"/>
              </a:avLst>
            </a:prstGeom>
            <a:sp3d prstMaterial="plastic">
              <a:bevelT w="50800" h="50800"/>
              <a:bevelB w="50800" h="50800"/>
            </a:sp3d>
          </p:spPr>
          <p:style>
            <a:lnRef idx="0">
              <a:schemeClr val="lt1">
                <a:hueOff val="0"/>
                <a:satOff val="0"/>
                <a:lumOff val="0"/>
                <a:alphaOff val="0"/>
              </a:schemeClr>
            </a:lnRef>
            <a:fillRef idx="1">
              <a:schemeClr val="accent2">
                <a:alpha val="90000"/>
                <a:hueOff val="0"/>
                <a:satOff val="0"/>
                <a:lumOff val="0"/>
                <a:alphaOff val="-40000"/>
              </a:schemeClr>
            </a:fillRef>
            <a:effectRef idx="2">
              <a:schemeClr val="accent2">
                <a:alpha val="90000"/>
                <a:hueOff val="0"/>
                <a:satOff val="0"/>
                <a:lumOff val="0"/>
                <a:alphaOff val="-40000"/>
              </a:schemeClr>
            </a:effectRef>
            <a:fontRef idx="minor">
              <a:schemeClr val="lt1"/>
            </a:fontRef>
          </p:style>
        </p:sp>
        <p:grpSp>
          <p:nvGrpSpPr>
            <p:cNvPr id="9" name="Group 8"/>
            <p:cNvGrpSpPr/>
            <p:nvPr/>
          </p:nvGrpSpPr>
          <p:grpSpPr>
            <a:xfrm>
              <a:off x="7492000" y="4269431"/>
              <a:ext cx="2746154" cy="723599"/>
              <a:chOff x="7492000" y="4269431"/>
              <a:chExt cx="2746154" cy="723599"/>
            </a:xfrm>
          </p:grpSpPr>
          <p:sp>
            <p:nvSpPr>
              <p:cNvPr id="24" name="Rectangle 23"/>
              <p:cNvSpPr/>
              <p:nvPr/>
            </p:nvSpPr>
            <p:spPr>
              <a:xfrm>
                <a:off x="7492000" y="4269431"/>
                <a:ext cx="2746154" cy="723599"/>
              </a:xfrm>
              <a:prstGeom prst="rect">
                <a:avLst/>
              </a:prstGeom>
            </p:spPr>
            <p:style>
              <a:lnRef idx="0">
                <a:schemeClr val="dk1">
                  <a:alpha val="0"/>
                  <a:hueOff val="0"/>
                  <a:satOff val="0"/>
                  <a:lumOff val="0"/>
                  <a:alphaOff val="0"/>
                </a:schemeClr>
              </a:lnRef>
              <a:fillRef idx="1">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5" name="Rectangle 24"/>
              <p:cNvSpPr/>
              <p:nvPr/>
            </p:nvSpPr>
            <p:spPr>
              <a:xfrm>
                <a:off x="7492000" y="4269431"/>
                <a:ext cx="2746154" cy="72359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53340" tIns="53340" rIns="53340" bIns="53340" spcCol="1270" anchor="ctr"/>
              <a:lstStyle/>
              <a:p>
                <a:pPr defTabSz="622300">
                  <a:lnSpc>
                    <a:spcPct val="90000"/>
                  </a:lnSpc>
                  <a:spcAft>
                    <a:spcPct val="35000"/>
                  </a:spcAft>
                  <a:defRPr/>
                </a:pPr>
                <a:r>
                  <a:rPr lang="en-US" dirty="0"/>
                  <a:t>ON-LINE RECRUITMENT</a:t>
                </a:r>
                <a:endParaRPr lang="it-IT" dirty="0"/>
              </a:p>
            </p:txBody>
          </p:sp>
        </p:grpSp>
        <p:grpSp>
          <p:nvGrpSpPr>
            <p:cNvPr id="10" name="Group 9"/>
            <p:cNvGrpSpPr/>
            <p:nvPr/>
          </p:nvGrpSpPr>
          <p:grpSpPr>
            <a:xfrm>
              <a:off x="4218733" y="1724850"/>
              <a:ext cx="2538396" cy="2538396"/>
              <a:chOff x="4218733" y="1724850"/>
              <a:chExt cx="2538396" cy="2538396"/>
            </a:xfrm>
          </p:grpSpPr>
          <p:sp>
            <p:nvSpPr>
              <p:cNvPr id="22" name="Oval 21"/>
              <p:cNvSpPr/>
              <p:nvPr/>
            </p:nvSpPr>
            <p:spPr>
              <a:xfrm>
                <a:off x="4218733" y="1724850"/>
                <a:ext cx="2538396" cy="2538396"/>
              </a:xfrm>
              <a:prstGeom prst="ellipse">
                <a:avLst/>
              </a:prstGeom>
              <a:sp3d prstMaterial="plastic">
                <a:bevelT w="50800" h="50800"/>
                <a:bevelB w="50800" h="50800"/>
              </a:sp3d>
            </p:spPr>
            <p:style>
              <a:lnRef idx="0">
                <a:schemeClr val="lt1">
                  <a:hueOff val="0"/>
                  <a:satOff val="0"/>
                  <a:lumOff val="0"/>
                  <a:alphaOff val="0"/>
                </a:schemeClr>
              </a:lnRef>
              <a:fillRef idx="1">
                <a:schemeClr val="accent2">
                  <a:shade val="80000"/>
                  <a:alpha val="50000"/>
                  <a:hueOff val="0"/>
                  <a:satOff val="0"/>
                  <a:lumOff val="0"/>
                  <a:alphaOff val="0"/>
                </a:schemeClr>
              </a:fillRef>
              <a:effectRef idx="2">
                <a:schemeClr val="accent2">
                  <a:shade val="80000"/>
                  <a:alpha val="50000"/>
                  <a:hueOff val="0"/>
                  <a:satOff val="0"/>
                  <a:lumOff val="0"/>
                  <a:alphaOff val="0"/>
                </a:schemeClr>
              </a:effectRef>
              <a:fontRef idx="minor">
                <a:schemeClr val="tx1"/>
              </a:fontRef>
            </p:style>
          </p:sp>
          <p:sp>
            <p:nvSpPr>
              <p:cNvPr id="23" name="Oval 12"/>
              <p:cNvSpPr/>
              <p:nvPr/>
            </p:nvSpPr>
            <p:spPr>
              <a:xfrm>
                <a:off x="4726412" y="1978690"/>
                <a:ext cx="1523037" cy="2030717"/>
              </a:xfrm>
              <a:prstGeom prst="rect">
                <a:avLst/>
              </a:prstGeom>
              <a:sp3d/>
            </p:spPr>
            <p:style>
              <a:lnRef idx="0">
                <a:scrgbClr r="0" g="0" b="0"/>
              </a:lnRef>
              <a:fillRef idx="0">
                <a:scrgbClr r="0" g="0" b="0"/>
              </a:fillRef>
              <a:effectRef idx="0">
                <a:scrgbClr r="0" g="0" b="0"/>
              </a:effectRef>
              <a:fontRef idx="minor">
                <a:schemeClr val="tx1"/>
              </a:fontRef>
            </p:style>
            <p:txBody>
              <a:bodyPr lIns="0" tIns="0" rIns="0" bIns="0" spcCol="1270" anchor="ctr"/>
              <a:lstStyle/>
              <a:p>
                <a:pPr defTabSz="622300">
                  <a:lnSpc>
                    <a:spcPct val="90000"/>
                  </a:lnSpc>
                  <a:spcAft>
                    <a:spcPct val="35000"/>
                  </a:spcAft>
                  <a:defRPr/>
                </a:pPr>
                <a:r>
                  <a:rPr lang="en-US" dirty="0"/>
                  <a:t>Patients screened online with AUDIT-C</a:t>
                </a:r>
                <a:endParaRPr lang="it-IT" sz="1400" dirty="0"/>
              </a:p>
            </p:txBody>
          </p:sp>
        </p:grpSp>
        <p:grpSp>
          <p:nvGrpSpPr>
            <p:cNvPr id="11" name="Group 10"/>
            <p:cNvGrpSpPr/>
            <p:nvPr/>
          </p:nvGrpSpPr>
          <p:grpSpPr>
            <a:xfrm>
              <a:off x="1212147" y="1892679"/>
              <a:ext cx="1547472" cy="1547338"/>
              <a:chOff x="1212147" y="1892679"/>
              <a:chExt cx="1547472" cy="1547338"/>
            </a:xfrm>
          </p:grpSpPr>
          <p:sp>
            <p:nvSpPr>
              <p:cNvPr id="20" name="Oval 19"/>
              <p:cNvSpPr/>
              <p:nvPr/>
            </p:nvSpPr>
            <p:spPr>
              <a:xfrm>
                <a:off x="1212147" y="1892679"/>
                <a:ext cx="1547472" cy="1547338"/>
              </a:xfrm>
              <a:prstGeom prst="ellipse">
                <a:avLst/>
              </a:prstGeom>
              <a:sp3d prstMaterial="plastic">
                <a:bevelT w="50800" h="50800"/>
                <a:bevelB w="50800" h="50800"/>
              </a:sp3d>
            </p:spPr>
            <p:style>
              <a:lnRef idx="0">
                <a:schemeClr val="lt1">
                  <a:hueOff val="0"/>
                  <a:satOff val="0"/>
                  <a:lumOff val="0"/>
                  <a:alphaOff val="0"/>
                </a:schemeClr>
              </a:lnRef>
              <a:fillRef idx="1">
                <a:schemeClr val="accent2">
                  <a:shade val="80000"/>
                  <a:alpha val="50000"/>
                  <a:hueOff val="-12"/>
                  <a:satOff val="1510"/>
                  <a:lumOff val="1724"/>
                  <a:alphaOff val="-10000"/>
                </a:schemeClr>
              </a:fillRef>
              <a:effectRef idx="2">
                <a:schemeClr val="accent2">
                  <a:shade val="80000"/>
                  <a:alpha val="50000"/>
                  <a:hueOff val="-12"/>
                  <a:satOff val="1510"/>
                  <a:lumOff val="1724"/>
                  <a:alphaOff val="-10000"/>
                </a:schemeClr>
              </a:effectRef>
              <a:fontRef idx="minor">
                <a:schemeClr val="tx1"/>
              </a:fontRef>
            </p:style>
          </p:sp>
          <p:sp>
            <p:nvSpPr>
              <p:cNvPr id="21" name="Oval 14"/>
              <p:cNvSpPr/>
              <p:nvPr/>
            </p:nvSpPr>
            <p:spPr>
              <a:xfrm>
                <a:off x="1438769" y="2119281"/>
                <a:ext cx="1094228" cy="1094134"/>
              </a:xfrm>
              <a:prstGeom prst="rect">
                <a:avLst/>
              </a:prstGeom>
              <a:sp3d/>
            </p:spPr>
            <p:style>
              <a:lnRef idx="0">
                <a:scrgbClr r="0" g="0" b="0"/>
              </a:lnRef>
              <a:fillRef idx="0">
                <a:scrgbClr r="0" g="0" b="0"/>
              </a:fillRef>
              <a:effectRef idx="0">
                <a:scrgbClr r="0" g="0" b="0"/>
              </a:effectRef>
              <a:fontRef idx="minor">
                <a:schemeClr val="tx1"/>
              </a:fontRef>
            </p:style>
            <p:txBody>
              <a:bodyPr lIns="53340" tIns="53340" rIns="53340" bIns="53340" spcCol="1270" anchor="ctr"/>
              <a:lstStyle/>
              <a:p>
                <a:pPr defTabSz="622300">
                  <a:lnSpc>
                    <a:spcPct val="90000"/>
                  </a:lnSpc>
                  <a:spcAft>
                    <a:spcPct val="35000"/>
                  </a:spcAft>
                  <a:defRPr/>
                </a:pPr>
                <a:r>
                  <a:rPr lang="en-US" dirty="0"/>
                  <a:t>Patients given a brochure with unique lo</a:t>
                </a:r>
                <a:r>
                  <a:rPr lang="en-US" sz="1400" dirty="0"/>
                  <a:t>g-on code</a:t>
                </a:r>
                <a:endParaRPr lang="it-IT" sz="1400" dirty="0"/>
              </a:p>
            </p:txBody>
          </p:sp>
        </p:grpSp>
        <p:sp>
          <p:nvSpPr>
            <p:cNvPr id="12" name="Oval 11"/>
            <p:cNvSpPr/>
            <p:nvPr/>
          </p:nvSpPr>
          <p:spPr>
            <a:xfrm>
              <a:off x="641418" y="3186406"/>
              <a:ext cx="759897" cy="759807"/>
            </a:xfrm>
            <a:prstGeom prst="ellipse">
              <a:avLst/>
            </a:prstGeom>
            <a:sp3d prstMaterial="plastic">
              <a:bevelT w="50800" h="50800"/>
              <a:bevelB w="50800" h="50800"/>
            </a:sp3d>
          </p:spPr>
          <p:style>
            <a:lnRef idx="0">
              <a:schemeClr val="lt1">
                <a:hueOff val="0"/>
                <a:satOff val="0"/>
                <a:lumOff val="0"/>
                <a:alphaOff val="0"/>
              </a:schemeClr>
            </a:lnRef>
            <a:fillRef idx="1">
              <a:schemeClr val="accent2">
                <a:shade val="80000"/>
                <a:alpha val="50000"/>
                <a:hueOff val="-25"/>
                <a:satOff val="3019"/>
                <a:lumOff val="3447"/>
                <a:alphaOff val="-20000"/>
              </a:schemeClr>
            </a:fillRef>
            <a:effectRef idx="2">
              <a:schemeClr val="accent2">
                <a:shade val="80000"/>
                <a:alpha val="50000"/>
                <a:hueOff val="-25"/>
                <a:satOff val="3019"/>
                <a:lumOff val="3447"/>
                <a:alphaOff val="-20000"/>
              </a:schemeClr>
            </a:effectRef>
            <a:fontRef idx="minor">
              <a:schemeClr val="tx1"/>
            </a:fontRef>
          </p:style>
        </p:sp>
        <p:sp>
          <p:nvSpPr>
            <p:cNvPr id="13" name="Oval 12"/>
            <p:cNvSpPr/>
            <p:nvPr/>
          </p:nvSpPr>
          <p:spPr>
            <a:xfrm>
              <a:off x="2844799" y="2241780"/>
              <a:ext cx="442019" cy="442126"/>
            </a:xfrm>
            <a:prstGeom prst="ellipse">
              <a:avLst/>
            </a:prstGeom>
            <a:sp3d prstMaterial="plastic">
              <a:bevelT w="50800" h="50800"/>
              <a:bevelB w="50800" h="50800"/>
            </a:sp3d>
          </p:spPr>
          <p:style>
            <a:lnRef idx="0">
              <a:schemeClr val="lt1">
                <a:hueOff val="0"/>
                <a:satOff val="0"/>
                <a:lumOff val="0"/>
                <a:alphaOff val="0"/>
              </a:schemeClr>
            </a:lnRef>
            <a:fillRef idx="1">
              <a:schemeClr val="accent2">
                <a:shade val="80000"/>
                <a:alpha val="50000"/>
                <a:hueOff val="-37"/>
                <a:satOff val="4529"/>
                <a:lumOff val="5171"/>
                <a:alphaOff val="-30000"/>
              </a:schemeClr>
            </a:fillRef>
            <a:effectRef idx="2">
              <a:schemeClr val="accent2">
                <a:shade val="80000"/>
                <a:alpha val="50000"/>
                <a:hueOff val="-37"/>
                <a:satOff val="4529"/>
                <a:lumOff val="5171"/>
                <a:alphaOff val="-30000"/>
              </a:schemeClr>
            </a:effectRef>
            <a:fontRef idx="minor">
              <a:schemeClr val="tx1"/>
            </a:fontRef>
          </p:style>
        </p:sp>
        <p:grpSp>
          <p:nvGrpSpPr>
            <p:cNvPr id="14" name="Group 13"/>
            <p:cNvGrpSpPr/>
            <p:nvPr/>
          </p:nvGrpSpPr>
          <p:grpSpPr>
            <a:xfrm>
              <a:off x="7803939" y="1875213"/>
              <a:ext cx="2112426" cy="2112044"/>
              <a:chOff x="7803939" y="1875213"/>
              <a:chExt cx="2112426" cy="2112044"/>
            </a:xfrm>
          </p:grpSpPr>
          <p:sp>
            <p:nvSpPr>
              <p:cNvPr id="18" name="Oval 17"/>
              <p:cNvSpPr/>
              <p:nvPr/>
            </p:nvSpPr>
            <p:spPr>
              <a:xfrm>
                <a:off x="7803939" y="1875213"/>
                <a:ext cx="2112426" cy="2112044"/>
              </a:xfrm>
              <a:prstGeom prst="ellipse">
                <a:avLst/>
              </a:prstGeom>
              <a:sp3d prstMaterial="plastic">
                <a:bevelT w="50800" h="50800"/>
                <a:bevelB w="50800" h="50800"/>
              </a:sp3d>
            </p:spPr>
            <p:style>
              <a:lnRef idx="0">
                <a:schemeClr val="lt1">
                  <a:hueOff val="0"/>
                  <a:satOff val="0"/>
                  <a:lumOff val="0"/>
                  <a:alphaOff val="0"/>
                </a:schemeClr>
              </a:lnRef>
              <a:fillRef idx="1">
                <a:schemeClr val="accent2">
                  <a:alpha val="70000"/>
                  <a:hueOff val="0"/>
                  <a:satOff val="0"/>
                  <a:lumOff val="0"/>
                  <a:alphaOff val="0"/>
                </a:schemeClr>
              </a:fillRef>
              <a:effectRef idx="2">
                <a:schemeClr val="accent2">
                  <a:alpha val="70000"/>
                  <a:hueOff val="0"/>
                  <a:satOff val="0"/>
                  <a:lumOff val="0"/>
                  <a:alphaOff val="0"/>
                </a:schemeClr>
              </a:effectRef>
              <a:fontRef idx="minor">
                <a:schemeClr val="lt1"/>
              </a:fontRef>
            </p:style>
          </p:sp>
          <p:sp>
            <p:nvSpPr>
              <p:cNvPr id="19" name="Oval 18"/>
              <p:cNvSpPr/>
              <p:nvPr/>
            </p:nvSpPr>
            <p:spPr>
              <a:xfrm>
                <a:off x="8113297" y="2184515"/>
                <a:ext cx="1493710" cy="1493440"/>
              </a:xfrm>
              <a:prstGeom prst="rect">
                <a:avLst/>
              </a:prstGeom>
              <a:sp3d/>
            </p:spPr>
            <p:style>
              <a:lnRef idx="0">
                <a:scrgbClr r="0" g="0" b="0"/>
              </a:lnRef>
              <a:fillRef idx="0">
                <a:scrgbClr r="0" g="0" b="0"/>
              </a:fillRef>
              <a:effectRef idx="0">
                <a:scrgbClr r="0" g="0" b="0"/>
              </a:effectRef>
              <a:fontRef idx="minor">
                <a:schemeClr val="lt1"/>
              </a:fontRef>
            </p:style>
            <p:txBody>
              <a:bodyPr lIns="53340" tIns="53340" rIns="53340" bIns="53340" spcCol="1270" anchor="ctr"/>
              <a:lstStyle/>
              <a:p>
                <a:pPr defTabSz="622300">
                  <a:lnSpc>
                    <a:spcPct val="90000"/>
                  </a:lnSpc>
                  <a:spcAft>
                    <a:spcPct val="35000"/>
                  </a:spcAft>
                  <a:defRPr/>
                </a:pPr>
                <a:r>
                  <a:rPr lang="en-US" sz="1600" dirty="0">
                    <a:solidFill>
                      <a:schemeClr val="tx1"/>
                    </a:solidFill>
                  </a:rPr>
                  <a:t>Consent, baseline assessment and </a:t>
                </a:r>
                <a:r>
                  <a:rPr lang="en-US" sz="1600" dirty="0" err="1">
                    <a:solidFill>
                      <a:schemeClr val="tx1"/>
                    </a:solidFill>
                  </a:rPr>
                  <a:t>randomisation</a:t>
                </a:r>
                <a:r>
                  <a:rPr lang="en-US" sz="1600" dirty="0">
                    <a:solidFill>
                      <a:schemeClr val="tx1"/>
                    </a:solidFill>
                  </a:rPr>
                  <a:t> on-line</a:t>
                </a:r>
                <a:endParaRPr lang="it-IT" sz="1600" dirty="0">
                  <a:solidFill>
                    <a:schemeClr val="tx1"/>
                  </a:solidFill>
                </a:endParaRPr>
              </a:p>
            </p:txBody>
          </p:sp>
        </p:grpSp>
        <p:grpSp>
          <p:nvGrpSpPr>
            <p:cNvPr id="15" name="Group 14"/>
            <p:cNvGrpSpPr/>
            <p:nvPr/>
          </p:nvGrpSpPr>
          <p:grpSpPr>
            <a:xfrm>
              <a:off x="679697" y="4269431"/>
              <a:ext cx="2746154" cy="723599"/>
              <a:chOff x="679697" y="4269431"/>
              <a:chExt cx="2746154" cy="723599"/>
            </a:xfrm>
          </p:grpSpPr>
          <p:sp>
            <p:nvSpPr>
              <p:cNvPr id="16" name="Rectangle 15"/>
              <p:cNvSpPr/>
              <p:nvPr/>
            </p:nvSpPr>
            <p:spPr>
              <a:xfrm>
                <a:off x="679697" y="4269431"/>
                <a:ext cx="2746154" cy="723599"/>
              </a:xfrm>
              <a:prstGeom prst="rect">
                <a:avLst/>
              </a:prstGeom>
            </p:spPr>
            <p:style>
              <a:lnRef idx="0">
                <a:schemeClr val="dk1">
                  <a:alpha val="0"/>
                  <a:hueOff val="0"/>
                  <a:satOff val="0"/>
                  <a:lumOff val="0"/>
                  <a:alphaOff val="0"/>
                </a:schemeClr>
              </a:lnRef>
              <a:fillRef idx="1">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7" name="Rectangle 16"/>
              <p:cNvSpPr/>
              <p:nvPr/>
            </p:nvSpPr>
            <p:spPr>
              <a:xfrm>
                <a:off x="679697" y="4269431"/>
                <a:ext cx="2746154" cy="72359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53340" tIns="53340" rIns="53340" bIns="53340" spcCol="1270" anchor="ctr"/>
              <a:lstStyle/>
              <a:p>
                <a:pPr defTabSz="622300">
                  <a:lnSpc>
                    <a:spcPct val="90000"/>
                  </a:lnSpc>
                  <a:spcAft>
                    <a:spcPct val="35000"/>
                  </a:spcAft>
                  <a:defRPr/>
                </a:pPr>
                <a:r>
                  <a:rPr lang="en-US" dirty="0"/>
                  <a:t>RECRUITMENT USING  BROCHURE WITH LOG-ON CODE FOR WESBITE </a:t>
                </a:r>
                <a:endParaRPr lang="it-IT" dirty="0"/>
              </a:p>
            </p:txBody>
          </p:sp>
        </p:grpSp>
      </p:grpSp>
    </p:spTree>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nvGraphicFramePr>
        <p:xfrm>
          <a:off x="-756592" y="260648"/>
          <a:ext cx="10945216" cy="61206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9699" name="TextBox 2"/>
          <p:cNvSpPr txBox="1">
            <a:spLocks noChangeArrowheads="1"/>
          </p:cNvSpPr>
          <p:nvPr/>
        </p:nvSpPr>
        <p:spPr bwMode="auto">
          <a:xfrm>
            <a:off x="150813" y="1341438"/>
            <a:ext cx="88169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spcBef>
                <a:spcPct val="20000"/>
              </a:spcBef>
              <a:buChar char="•"/>
              <a:defRPr sz="2800">
                <a:solidFill>
                  <a:schemeClr val="tx1"/>
                </a:solidFill>
                <a:latin typeface="Arial" charset="0"/>
              </a:defRPr>
            </a:lvl1pPr>
            <a:lvl2pPr marL="742950" indent="-285750" algn="l" eaLnBrk="0" hangingPunct="0">
              <a:spcBef>
                <a:spcPct val="20000"/>
              </a:spcBef>
              <a:buChar char="–"/>
              <a:defRPr sz="2400">
                <a:solidFill>
                  <a:schemeClr val="tx1"/>
                </a:solidFill>
                <a:latin typeface="Arial" charset="0"/>
              </a:defRPr>
            </a:lvl2pPr>
            <a:lvl3pPr marL="1143000" indent="-228600" algn="l" eaLnBrk="0" hangingPunct="0">
              <a:spcBef>
                <a:spcPct val="20000"/>
              </a:spcBef>
              <a:buChar char="•"/>
              <a:defRPr sz="20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defRPr/>
            </a:pPr>
            <a:r>
              <a:rPr lang="en-GB" altLang="en-US" sz="3200" dirty="0" smtClean="0">
                <a:solidFill>
                  <a:schemeClr val="accent2"/>
                </a:solidFill>
                <a:latin typeface="+mj-lt"/>
              </a:rPr>
              <a:t>Stage 2: Randomisation, follow-up and analysis</a:t>
            </a:r>
          </a:p>
        </p:txBody>
      </p:sp>
    </p:spTree>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nvGraphicFramePr>
        <p:xfrm>
          <a:off x="0" y="980728"/>
          <a:ext cx="9252520" cy="5400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9875" name="Title 2"/>
          <p:cNvSpPr>
            <a:spLocks noGrp="1"/>
          </p:cNvSpPr>
          <p:nvPr>
            <p:ph type="title"/>
          </p:nvPr>
        </p:nvSpPr>
        <p:spPr/>
        <p:txBody>
          <a:bodyPr/>
          <a:lstStyle/>
          <a:p>
            <a:r>
              <a:rPr lang="en-US" altLang="en-US" smtClean="0"/>
              <a:t>The pilot study (Jan 2013 - June 2013)</a:t>
            </a:r>
            <a:endParaRPr lang="it-IT" altLang="en-US" smtClean="0"/>
          </a:p>
        </p:txBody>
      </p:sp>
    </p:spTree>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olo 1"/>
          <p:cNvSpPr>
            <a:spLocks noGrp="1"/>
          </p:cNvSpPr>
          <p:nvPr>
            <p:ph type="title"/>
          </p:nvPr>
        </p:nvSpPr>
        <p:spPr>
          <a:xfrm>
            <a:off x="611188" y="765175"/>
            <a:ext cx="6480175" cy="1584325"/>
          </a:xfrm>
        </p:spPr>
        <p:txBody>
          <a:bodyPr/>
          <a:lstStyle/>
          <a:p>
            <a:r>
              <a:rPr lang="it-IT" altLang="en-US" sz="2800" smtClean="0"/>
              <a:t>Distribution of brochures, patient log-ons, AUDIT-C activity, and randomisation by practice</a:t>
            </a:r>
          </a:p>
        </p:txBody>
      </p:sp>
      <p:pic>
        <p:nvPicPr>
          <p:cNvPr id="80899" name="Immagine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56525" y="730250"/>
            <a:ext cx="1355725" cy="127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Content Placeholder 5"/>
          <p:cNvGraphicFramePr>
            <a:graphicFrameLocks noGrp="1"/>
          </p:cNvGraphicFramePr>
          <p:nvPr>
            <p:ph idx="1"/>
          </p:nvPr>
        </p:nvGraphicFramePr>
        <p:xfrm>
          <a:off x="546100" y="2552700"/>
          <a:ext cx="8489950" cy="4171947"/>
        </p:xfrm>
        <a:graphic>
          <a:graphicData uri="http://schemas.openxmlformats.org/drawingml/2006/table">
            <a:tbl>
              <a:tblPr firstRow="1" firstCol="1" bandRow="1"/>
              <a:tblGrid>
                <a:gridCol w="1417822"/>
                <a:gridCol w="1416124"/>
                <a:gridCol w="1786285"/>
                <a:gridCol w="1249721"/>
                <a:gridCol w="998418"/>
                <a:gridCol w="1621580"/>
              </a:tblGrid>
              <a:tr h="525876">
                <a:tc>
                  <a:txBody>
                    <a:bodyPr/>
                    <a:lstStyle/>
                    <a:p>
                      <a:pPr algn="ctr">
                        <a:lnSpc>
                          <a:spcPct val="115000"/>
                        </a:lnSpc>
                        <a:spcAft>
                          <a:spcPts val="0"/>
                        </a:spcAft>
                      </a:pPr>
                      <a:r>
                        <a:rPr lang="it-IT" sz="1800" b="1" dirty="0">
                          <a:solidFill>
                            <a:srgbClr val="000000"/>
                          </a:solidFill>
                          <a:effectLst/>
                          <a:latin typeface="Calibri"/>
                          <a:ea typeface="Times New Roman"/>
                          <a:cs typeface="Times New Roman"/>
                        </a:rPr>
                        <a:t>Practice Code</a:t>
                      </a:r>
                      <a:endParaRPr lang="en-GB" sz="1600" dirty="0">
                        <a:effectLst/>
                        <a:latin typeface="Calibri"/>
                        <a:ea typeface="Calibri"/>
                        <a:cs typeface="Arial"/>
                      </a:endParaRPr>
                    </a:p>
                  </a:txBody>
                  <a:tcPr marL="44450" marR="44450" marT="0" marB="0" anchor="ctr">
                    <a:lnL>
                      <a:noFill/>
                    </a:lnL>
                    <a:lnR>
                      <a:noFill/>
                    </a:lnR>
                    <a:lnT>
                      <a:noFill/>
                    </a:lnT>
                    <a:lnB>
                      <a:noFill/>
                    </a:lnB>
                    <a:solidFill>
                      <a:srgbClr val="C5D9F1"/>
                    </a:solidFill>
                  </a:tcPr>
                </a:tc>
                <a:tc>
                  <a:txBody>
                    <a:bodyPr/>
                    <a:lstStyle/>
                    <a:p>
                      <a:pPr algn="ctr">
                        <a:lnSpc>
                          <a:spcPct val="115000"/>
                        </a:lnSpc>
                        <a:spcAft>
                          <a:spcPts val="0"/>
                        </a:spcAft>
                      </a:pPr>
                      <a:r>
                        <a:rPr lang="it-IT" sz="1800" b="1" dirty="0">
                          <a:solidFill>
                            <a:srgbClr val="000000"/>
                          </a:solidFill>
                          <a:effectLst/>
                          <a:latin typeface="Calibri"/>
                          <a:ea typeface="Times New Roman"/>
                          <a:cs typeface="Times New Roman"/>
                        </a:rPr>
                        <a:t>Brochures </a:t>
                      </a:r>
                      <a:endParaRPr lang="en-GB" sz="1600" dirty="0">
                        <a:effectLst/>
                        <a:latin typeface="Calibri"/>
                        <a:ea typeface="Calibri"/>
                        <a:cs typeface="Arial"/>
                      </a:endParaRPr>
                    </a:p>
                  </a:txBody>
                  <a:tcPr marL="44450" marR="44450" marT="0" marB="0" anchor="ctr">
                    <a:lnL>
                      <a:noFill/>
                    </a:lnL>
                    <a:lnR>
                      <a:noFill/>
                    </a:lnR>
                    <a:lnT>
                      <a:noFill/>
                    </a:lnT>
                    <a:lnB>
                      <a:noFill/>
                    </a:lnB>
                    <a:solidFill>
                      <a:srgbClr val="C5D9F1"/>
                    </a:solidFill>
                  </a:tcPr>
                </a:tc>
                <a:tc>
                  <a:txBody>
                    <a:bodyPr/>
                    <a:lstStyle/>
                    <a:p>
                      <a:pPr algn="ctr">
                        <a:lnSpc>
                          <a:spcPct val="115000"/>
                        </a:lnSpc>
                        <a:spcAft>
                          <a:spcPts val="0"/>
                        </a:spcAft>
                      </a:pPr>
                      <a:r>
                        <a:rPr lang="it-IT" sz="1800" b="1" dirty="0">
                          <a:solidFill>
                            <a:srgbClr val="000000"/>
                          </a:solidFill>
                          <a:effectLst/>
                          <a:latin typeface="Calibri"/>
                          <a:ea typeface="Times New Roman"/>
                          <a:cs typeface="Times New Roman"/>
                        </a:rPr>
                        <a:t>Patient Log on </a:t>
                      </a:r>
                      <a:endParaRPr lang="en-GB" sz="1600" dirty="0">
                        <a:effectLst/>
                        <a:latin typeface="Calibri"/>
                        <a:ea typeface="Calibri"/>
                        <a:cs typeface="Arial"/>
                      </a:endParaRPr>
                    </a:p>
                    <a:p>
                      <a:pPr algn="ctr">
                        <a:lnSpc>
                          <a:spcPct val="115000"/>
                        </a:lnSpc>
                        <a:spcAft>
                          <a:spcPts val="0"/>
                        </a:spcAft>
                      </a:pPr>
                      <a:r>
                        <a:rPr lang="it-IT" sz="1200" b="1" dirty="0">
                          <a:solidFill>
                            <a:srgbClr val="000000"/>
                          </a:solidFill>
                          <a:effectLst/>
                          <a:latin typeface="Calibri"/>
                          <a:ea typeface="Times New Roman"/>
                          <a:cs typeface="Times New Roman"/>
                        </a:rPr>
                        <a:t>(% of brochures)</a:t>
                      </a:r>
                      <a:endParaRPr lang="en-GB" sz="1600" dirty="0">
                        <a:effectLst/>
                        <a:latin typeface="Calibri"/>
                        <a:ea typeface="Calibri"/>
                        <a:cs typeface="Arial"/>
                      </a:endParaRPr>
                    </a:p>
                  </a:txBody>
                  <a:tcPr marL="44450" marR="44450" marT="0" marB="0" anchor="ctr">
                    <a:lnL>
                      <a:noFill/>
                    </a:lnL>
                    <a:lnR>
                      <a:noFill/>
                    </a:lnR>
                    <a:lnT>
                      <a:noFill/>
                    </a:lnT>
                    <a:lnB>
                      <a:noFill/>
                    </a:lnB>
                    <a:solidFill>
                      <a:srgbClr val="C5D9F1"/>
                    </a:solidFill>
                  </a:tcPr>
                </a:tc>
                <a:tc>
                  <a:txBody>
                    <a:bodyPr/>
                    <a:lstStyle/>
                    <a:p>
                      <a:pPr algn="ctr">
                        <a:lnSpc>
                          <a:spcPct val="115000"/>
                        </a:lnSpc>
                        <a:spcAft>
                          <a:spcPts val="0"/>
                        </a:spcAft>
                      </a:pPr>
                      <a:r>
                        <a:rPr lang="it-IT" sz="1800" b="1" dirty="0">
                          <a:solidFill>
                            <a:srgbClr val="000000"/>
                          </a:solidFill>
                          <a:effectLst/>
                          <a:latin typeface="Calibri"/>
                          <a:ea typeface="Times New Roman"/>
                          <a:cs typeface="Times New Roman"/>
                        </a:rPr>
                        <a:t>AUDIT-C </a:t>
                      </a:r>
                      <a:endParaRPr lang="en-GB" sz="1600" dirty="0">
                        <a:effectLst/>
                        <a:latin typeface="Calibri"/>
                        <a:ea typeface="Calibri"/>
                        <a:cs typeface="Arial"/>
                      </a:endParaRPr>
                    </a:p>
                    <a:p>
                      <a:pPr algn="ctr">
                        <a:lnSpc>
                          <a:spcPct val="115000"/>
                        </a:lnSpc>
                        <a:spcAft>
                          <a:spcPts val="0"/>
                        </a:spcAft>
                      </a:pPr>
                      <a:r>
                        <a:rPr lang="it-IT" sz="1200" b="1" dirty="0">
                          <a:solidFill>
                            <a:srgbClr val="000000"/>
                          </a:solidFill>
                          <a:effectLst/>
                          <a:latin typeface="Calibri"/>
                          <a:ea typeface="Times New Roman"/>
                          <a:cs typeface="Times New Roman"/>
                        </a:rPr>
                        <a:t>(% of log on)</a:t>
                      </a:r>
                      <a:endParaRPr lang="en-GB" sz="1600" dirty="0">
                        <a:effectLst/>
                        <a:latin typeface="Calibri"/>
                        <a:ea typeface="Calibri"/>
                        <a:cs typeface="Arial"/>
                      </a:endParaRPr>
                    </a:p>
                  </a:txBody>
                  <a:tcPr marL="44450" marR="44450" marT="0" marB="0" anchor="ctr">
                    <a:lnL>
                      <a:noFill/>
                    </a:lnL>
                    <a:lnR>
                      <a:noFill/>
                    </a:lnR>
                    <a:lnT>
                      <a:noFill/>
                    </a:lnT>
                    <a:lnB>
                      <a:noFill/>
                    </a:lnB>
                    <a:solidFill>
                      <a:srgbClr val="C5D9F1"/>
                    </a:solidFill>
                  </a:tcPr>
                </a:tc>
                <a:tc>
                  <a:txBody>
                    <a:bodyPr/>
                    <a:lstStyle/>
                    <a:p>
                      <a:pPr algn="ctr">
                        <a:lnSpc>
                          <a:spcPct val="115000"/>
                        </a:lnSpc>
                        <a:spcAft>
                          <a:spcPts val="0"/>
                        </a:spcAft>
                      </a:pPr>
                      <a:r>
                        <a:rPr lang="it-IT" sz="1800" b="1" dirty="0">
                          <a:solidFill>
                            <a:srgbClr val="000000"/>
                          </a:solidFill>
                          <a:effectLst/>
                          <a:latin typeface="Calibri"/>
                          <a:ea typeface="Times New Roman"/>
                          <a:cs typeface="Times New Roman"/>
                        </a:rPr>
                        <a:t>Risky </a:t>
                      </a:r>
                      <a:endParaRPr lang="en-GB" sz="1600" dirty="0">
                        <a:effectLst/>
                        <a:latin typeface="Calibri"/>
                        <a:ea typeface="Calibri"/>
                        <a:cs typeface="Arial"/>
                      </a:endParaRPr>
                    </a:p>
                    <a:p>
                      <a:pPr algn="ctr">
                        <a:lnSpc>
                          <a:spcPct val="115000"/>
                        </a:lnSpc>
                        <a:spcAft>
                          <a:spcPts val="0"/>
                        </a:spcAft>
                      </a:pPr>
                      <a:r>
                        <a:rPr lang="it-IT" sz="1000" b="1" dirty="0">
                          <a:solidFill>
                            <a:srgbClr val="000000"/>
                          </a:solidFill>
                          <a:effectLst/>
                          <a:latin typeface="Calibri"/>
                          <a:ea typeface="Times New Roman"/>
                          <a:cs typeface="Times New Roman"/>
                        </a:rPr>
                        <a:t>(% of  AUDIT-C)</a:t>
                      </a:r>
                      <a:endParaRPr lang="en-GB" sz="1600" dirty="0">
                        <a:effectLst/>
                        <a:latin typeface="Calibri"/>
                        <a:ea typeface="Calibri"/>
                        <a:cs typeface="Arial"/>
                      </a:endParaRPr>
                    </a:p>
                  </a:txBody>
                  <a:tcPr marL="44450" marR="44450" marT="0" marB="0" anchor="ctr">
                    <a:lnL>
                      <a:noFill/>
                    </a:lnL>
                    <a:lnR>
                      <a:noFill/>
                    </a:lnR>
                    <a:lnT>
                      <a:noFill/>
                    </a:lnT>
                    <a:lnB>
                      <a:noFill/>
                    </a:lnB>
                    <a:solidFill>
                      <a:srgbClr val="C5D9F1"/>
                    </a:solidFill>
                  </a:tcPr>
                </a:tc>
                <a:tc>
                  <a:txBody>
                    <a:bodyPr/>
                    <a:lstStyle/>
                    <a:p>
                      <a:pPr algn="ctr">
                        <a:lnSpc>
                          <a:spcPct val="115000"/>
                        </a:lnSpc>
                        <a:spcAft>
                          <a:spcPts val="0"/>
                        </a:spcAft>
                      </a:pPr>
                      <a:r>
                        <a:rPr lang="it-IT" sz="1800" b="1" dirty="0">
                          <a:solidFill>
                            <a:srgbClr val="000000"/>
                          </a:solidFill>
                          <a:effectLst/>
                          <a:latin typeface="Calibri"/>
                          <a:ea typeface="Times New Roman"/>
                          <a:cs typeface="Times New Roman"/>
                        </a:rPr>
                        <a:t>Randomised </a:t>
                      </a:r>
                      <a:endParaRPr lang="en-GB" sz="1600" dirty="0">
                        <a:effectLst/>
                        <a:latin typeface="Calibri"/>
                        <a:ea typeface="Calibri"/>
                        <a:cs typeface="Arial"/>
                      </a:endParaRPr>
                    </a:p>
                    <a:p>
                      <a:pPr algn="ctr">
                        <a:lnSpc>
                          <a:spcPct val="115000"/>
                        </a:lnSpc>
                        <a:spcAft>
                          <a:spcPts val="0"/>
                        </a:spcAft>
                      </a:pPr>
                      <a:r>
                        <a:rPr lang="it-IT" sz="1200" b="1" dirty="0">
                          <a:solidFill>
                            <a:srgbClr val="000000"/>
                          </a:solidFill>
                          <a:effectLst/>
                          <a:latin typeface="Calibri"/>
                          <a:ea typeface="Times New Roman"/>
                          <a:cs typeface="Times New Roman"/>
                        </a:rPr>
                        <a:t>(% of Risky)</a:t>
                      </a:r>
                      <a:endParaRPr lang="en-GB" sz="1600" dirty="0">
                        <a:effectLst/>
                        <a:latin typeface="Calibri"/>
                        <a:ea typeface="Calibri"/>
                        <a:cs typeface="Arial"/>
                      </a:endParaRPr>
                    </a:p>
                  </a:txBody>
                  <a:tcPr marL="44450" marR="44450" marT="0" marB="0" anchor="ctr">
                    <a:lnL>
                      <a:noFill/>
                    </a:lnL>
                    <a:lnR>
                      <a:noFill/>
                    </a:lnR>
                    <a:lnT>
                      <a:noFill/>
                    </a:lnT>
                    <a:lnB>
                      <a:noFill/>
                    </a:lnB>
                    <a:solidFill>
                      <a:srgbClr val="C5D9F1"/>
                    </a:solidFill>
                  </a:tcPr>
                </a:tc>
              </a:tr>
              <a:tr h="280467">
                <a:tc>
                  <a:txBody>
                    <a:bodyPr/>
                    <a:lstStyle/>
                    <a:p>
                      <a:pPr algn="ctr">
                        <a:lnSpc>
                          <a:spcPct val="115000"/>
                        </a:lnSpc>
                        <a:spcAft>
                          <a:spcPts val="0"/>
                        </a:spcAft>
                      </a:pPr>
                      <a:r>
                        <a:rPr lang="it-IT" sz="1600" dirty="0">
                          <a:solidFill>
                            <a:srgbClr val="000000"/>
                          </a:solidFill>
                          <a:effectLst/>
                          <a:latin typeface="Calibri"/>
                          <a:ea typeface="Times New Roman"/>
                          <a:cs typeface="Times New Roman"/>
                        </a:rPr>
                        <a:t>001</a:t>
                      </a:r>
                      <a:endParaRPr lang="en-GB" sz="1600" dirty="0">
                        <a:effectLst/>
                        <a:latin typeface="Calibri"/>
                        <a:ea typeface="Calibri"/>
                        <a:cs typeface="Arial"/>
                      </a:endParaRPr>
                    </a:p>
                  </a:txBody>
                  <a:tcPr marL="44450" marR="44450" marT="0" marB="0" anchor="b">
                    <a:lnL>
                      <a:noFill/>
                    </a:lnL>
                    <a:lnR>
                      <a:noFill/>
                    </a:lnR>
                    <a:lnT>
                      <a:noFill/>
                    </a:lnT>
                    <a:lnB>
                      <a:noFill/>
                    </a:lnB>
                  </a:tcPr>
                </a:tc>
                <a:tc>
                  <a:txBody>
                    <a:bodyPr/>
                    <a:lstStyle/>
                    <a:p>
                      <a:pPr algn="ctr">
                        <a:lnSpc>
                          <a:spcPct val="115000"/>
                        </a:lnSpc>
                        <a:spcAft>
                          <a:spcPts val="0"/>
                        </a:spcAft>
                      </a:pPr>
                      <a:r>
                        <a:rPr lang="it-IT" sz="1600">
                          <a:solidFill>
                            <a:srgbClr val="000000"/>
                          </a:solidFill>
                          <a:effectLst/>
                          <a:latin typeface="Calibri"/>
                          <a:ea typeface="Times New Roman"/>
                          <a:cs typeface="Times New Roman"/>
                        </a:rPr>
                        <a:t>43  </a:t>
                      </a:r>
                      <a:endParaRPr lang="en-GB" sz="1600">
                        <a:effectLst/>
                        <a:latin typeface="Calibri"/>
                        <a:ea typeface="Calibri"/>
                        <a:cs typeface="Arial"/>
                      </a:endParaRPr>
                    </a:p>
                  </a:txBody>
                  <a:tcPr marL="44450" marR="44450" marT="0" marB="0" anchor="b">
                    <a:lnL>
                      <a:noFill/>
                    </a:lnL>
                    <a:lnR>
                      <a:noFill/>
                    </a:lnR>
                    <a:lnT>
                      <a:noFill/>
                    </a:lnT>
                    <a:lnB>
                      <a:noFill/>
                    </a:lnB>
                  </a:tcPr>
                </a:tc>
                <a:tc>
                  <a:txBody>
                    <a:bodyPr/>
                    <a:lstStyle/>
                    <a:p>
                      <a:pPr algn="ctr">
                        <a:lnSpc>
                          <a:spcPct val="115000"/>
                        </a:lnSpc>
                        <a:spcAft>
                          <a:spcPts val="0"/>
                        </a:spcAft>
                      </a:pPr>
                      <a:r>
                        <a:rPr lang="it-IT" sz="1600">
                          <a:solidFill>
                            <a:srgbClr val="000000"/>
                          </a:solidFill>
                          <a:effectLst/>
                          <a:latin typeface="Calibri"/>
                          <a:ea typeface="Times New Roman"/>
                          <a:cs typeface="Times New Roman"/>
                        </a:rPr>
                        <a:t>21  (49)</a:t>
                      </a:r>
                      <a:endParaRPr lang="en-GB" sz="1600">
                        <a:effectLst/>
                        <a:latin typeface="Calibri"/>
                        <a:ea typeface="Calibri"/>
                        <a:cs typeface="Arial"/>
                      </a:endParaRPr>
                    </a:p>
                  </a:txBody>
                  <a:tcPr marL="44450" marR="44450" marT="0" marB="0" anchor="b">
                    <a:lnL>
                      <a:noFill/>
                    </a:lnL>
                    <a:lnR>
                      <a:noFill/>
                    </a:lnR>
                    <a:lnT>
                      <a:noFill/>
                    </a:lnT>
                    <a:lnB>
                      <a:noFill/>
                    </a:lnB>
                  </a:tcPr>
                </a:tc>
                <a:tc>
                  <a:txBody>
                    <a:bodyPr/>
                    <a:lstStyle/>
                    <a:p>
                      <a:pPr algn="ctr">
                        <a:lnSpc>
                          <a:spcPct val="115000"/>
                        </a:lnSpc>
                        <a:spcAft>
                          <a:spcPts val="0"/>
                        </a:spcAft>
                      </a:pPr>
                      <a:r>
                        <a:rPr lang="it-IT" sz="1600">
                          <a:solidFill>
                            <a:srgbClr val="000000"/>
                          </a:solidFill>
                          <a:effectLst/>
                          <a:latin typeface="Calibri"/>
                          <a:ea typeface="Times New Roman"/>
                          <a:cs typeface="Times New Roman"/>
                        </a:rPr>
                        <a:t>20  (95)</a:t>
                      </a:r>
                      <a:endParaRPr lang="en-GB" sz="1600">
                        <a:effectLst/>
                        <a:latin typeface="Calibri"/>
                        <a:ea typeface="Calibri"/>
                        <a:cs typeface="Arial"/>
                      </a:endParaRPr>
                    </a:p>
                  </a:txBody>
                  <a:tcPr marL="44450" marR="44450" marT="0" marB="0" anchor="b">
                    <a:lnL>
                      <a:noFill/>
                    </a:lnL>
                    <a:lnR>
                      <a:noFill/>
                    </a:lnR>
                    <a:lnT>
                      <a:noFill/>
                    </a:lnT>
                    <a:lnB>
                      <a:noFill/>
                    </a:lnB>
                  </a:tcPr>
                </a:tc>
                <a:tc>
                  <a:txBody>
                    <a:bodyPr/>
                    <a:lstStyle/>
                    <a:p>
                      <a:pPr algn="ctr">
                        <a:lnSpc>
                          <a:spcPct val="115000"/>
                        </a:lnSpc>
                        <a:spcAft>
                          <a:spcPts val="0"/>
                        </a:spcAft>
                      </a:pPr>
                      <a:r>
                        <a:rPr lang="it-IT" sz="1600">
                          <a:solidFill>
                            <a:srgbClr val="000000"/>
                          </a:solidFill>
                          <a:effectLst/>
                          <a:latin typeface="Calibri"/>
                          <a:ea typeface="Times New Roman"/>
                          <a:cs typeface="Times New Roman"/>
                        </a:rPr>
                        <a:t>11  (55)</a:t>
                      </a:r>
                      <a:endParaRPr lang="en-GB" sz="1600">
                        <a:effectLst/>
                        <a:latin typeface="Calibri"/>
                        <a:ea typeface="Calibri"/>
                        <a:cs typeface="Arial"/>
                      </a:endParaRPr>
                    </a:p>
                  </a:txBody>
                  <a:tcPr marL="44450" marR="44450" marT="0" marB="0" anchor="b">
                    <a:lnL>
                      <a:noFill/>
                    </a:lnL>
                    <a:lnR>
                      <a:noFill/>
                    </a:lnR>
                    <a:lnT>
                      <a:noFill/>
                    </a:lnT>
                    <a:lnB>
                      <a:noFill/>
                    </a:lnB>
                  </a:tcPr>
                </a:tc>
                <a:tc>
                  <a:txBody>
                    <a:bodyPr/>
                    <a:lstStyle/>
                    <a:p>
                      <a:pPr algn="ctr">
                        <a:lnSpc>
                          <a:spcPct val="115000"/>
                        </a:lnSpc>
                        <a:spcAft>
                          <a:spcPts val="0"/>
                        </a:spcAft>
                      </a:pPr>
                      <a:r>
                        <a:rPr lang="it-IT" sz="1600">
                          <a:solidFill>
                            <a:srgbClr val="000000"/>
                          </a:solidFill>
                          <a:effectLst/>
                          <a:latin typeface="Calibri"/>
                          <a:ea typeface="Times New Roman"/>
                          <a:cs typeface="Times New Roman"/>
                        </a:rPr>
                        <a:t>8  (73)</a:t>
                      </a:r>
                      <a:endParaRPr lang="en-GB" sz="1600">
                        <a:effectLst/>
                        <a:latin typeface="Calibri"/>
                        <a:ea typeface="Calibri"/>
                        <a:cs typeface="Arial"/>
                      </a:endParaRPr>
                    </a:p>
                  </a:txBody>
                  <a:tcPr marL="44450" marR="44450" marT="0" marB="0" anchor="b">
                    <a:lnL>
                      <a:noFill/>
                    </a:lnL>
                    <a:lnR>
                      <a:noFill/>
                    </a:lnR>
                    <a:lnT>
                      <a:noFill/>
                    </a:lnT>
                    <a:lnB>
                      <a:noFill/>
                    </a:lnB>
                  </a:tcPr>
                </a:tc>
              </a:tr>
              <a:tr h="280467">
                <a:tc>
                  <a:txBody>
                    <a:bodyPr/>
                    <a:lstStyle/>
                    <a:p>
                      <a:pPr algn="ctr">
                        <a:lnSpc>
                          <a:spcPct val="115000"/>
                        </a:lnSpc>
                        <a:spcAft>
                          <a:spcPts val="0"/>
                        </a:spcAft>
                      </a:pPr>
                      <a:r>
                        <a:rPr lang="it-IT" sz="1600">
                          <a:solidFill>
                            <a:srgbClr val="000000"/>
                          </a:solidFill>
                          <a:effectLst/>
                          <a:latin typeface="Calibri"/>
                          <a:ea typeface="Times New Roman"/>
                          <a:cs typeface="Times New Roman"/>
                        </a:rPr>
                        <a:t>002</a:t>
                      </a:r>
                      <a:endParaRPr lang="en-GB" sz="1600">
                        <a:effectLst/>
                        <a:latin typeface="Calibri"/>
                        <a:ea typeface="Calibri"/>
                        <a:cs typeface="Arial"/>
                      </a:endParaRPr>
                    </a:p>
                  </a:txBody>
                  <a:tcPr marL="44450" marR="44450" marT="0" marB="0" anchor="b">
                    <a:lnL>
                      <a:noFill/>
                    </a:lnL>
                    <a:lnR>
                      <a:noFill/>
                    </a:lnR>
                    <a:lnT>
                      <a:noFill/>
                    </a:lnT>
                    <a:lnB>
                      <a:noFill/>
                    </a:lnB>
                  </a:tcPr>
                </a:tc>
                <a:tc>
                  <a:txBody>
                    <a:bodyPr/>
                    <a:lstStyle/>
                    <a:p>
                      <a:pPr algn="ctr">
                        <a:lnSpc>
                          <a:spcPct val="115000"/>
                        </a:lnSpc>
                        <a:spcAft>
                          <a:spcPts val="0"/>
                        </a:spcAft>
                      </a:pPr>
                      <a:r>
                        <a:rPr lang="it-IT" sz="1600">
                          <a:solidFill>
                            <a:srgbClr val="000000"/>
                          </a:solidFill>
                          <a:effectLst/>
                          <a:latin typeface="Calibri"/>
                          <a:ea typeface="Times New Roman"/>
                          <a:cs typeface="Times New Roman"/>
                        </a:rPr>
                        <a:t>80  </a:t>
                      </a:r>
                      <a:endParaRPr lang="en-GB" sz="1600">
                        <a:effectLst/>
                        <a:latin typeface="Calibri"/>
                        <a:ea typeface="Calibri"/>
                        <a:cs typeface="Arial"/>
                      </a:endParaRPr>
                    </a:p>
                  </a:txBody>
                  <a:tcPr marL="44450" marR="44450" marT="0" marB="0" anchor="b">
                    <a:lnL>
                      <a:noFill/>
                    </a:lnL>
                    <a:lnR>
                      <a:noFill/>
                    </a:lnR>
                    <a:lnT>
                      <a:noFill/>
                    </a:lnT>
                    <a:lnB>
                      <a:noFill/>
                    </a:lnB>
                  </a:tcPr>
                </a:tc>
                <a:tc>
                  <a:txBody>
                    <a:bodyPr/>
                    <a:lstStyle/>
                    <a:p>
                      <a:pPr algn="ctr">
                        <a:lnSpc>
                          <a:spcPct val="115000"/>
                        </a:lnSpc>
                        <a:spcAft>
                          <a:spcPts val="0"/>
                        </a:spcAft>
                      </a:pPr>
                      <a:r>
                        <a:rPr lang="it-IT" sz="1600">
                          <a:solidFill>
                            <a:srgbClr val="000000"/>
                          </a:solidFill>
                          <a:effectLst/>
                          <a:latin typeface="Calibri"/>
                          <a:ea typeface="Times New Roman"/>
                          <a:cs typeface="Times New Roman"/>
                        </a:rPr>
                        <a:t>43  (54)</a:t>
                      </a:r>
                      <a:endParaRPr lang="en-GB" sz="1600">
                        <a:effectLst/>
                        <a:latin typeface="Calibri"/>
                        <a:ea typeface="Calibri"/>
                        <a:cs typeface="Arial"/>
                      </a:endParaRPr>
                    </a:p>
                  </a:txBody>
                  <a:tcPr marL="44450" marR="44450" marT="0" marB="0" anchor="b">
                    <a:lnL>
                      <a:noFill/>
                    </a:lnL>
                    <a:lnR>
                      <a:noFill/>
                    </a:lnR>
                    <a:lnT>
                      <a:noFill/>
                    </a:lnT>
                    <a:lnB>
                      <a:noFill/>
                    </a:lnB>
                  </a:tcPr>
                </a:tc>
                <a:tc>
                  <a:txBody>
                    <a:bodyPr/>
                    <a:lstStyle/>
                    <a:p>
                      <a:pPr algn="ctr">
                        <a:lnSpc>
                          <a:spcPct val="115000"/>
                        </a:lnSpc>
                        <a:spcAft>
                          <a:spcPts val="0"/>
                        </a:spcAft>
                      </a:pPr>
                      <a:r>
                        <a:rPr lang="it-IT" sz="1600">
                          <a:solidFill>
                            <a:srgbClr val="000000"/>
                          </a:solidFill>
                          <a:effectLst/>
                          <a:latin typeface="Calibri"/>
                          <a:ea typeface="Times New Roman"/>
                          <a:cs typeface="Times New Roman"/>
                        </a:rPr>
                        <a:t>39  (91)</a:t>
                      </a:r>
                      <a:endParaRPr lang="en-GB" sz="1600">
                        <a:effectLst/>
                        <a:latin typeface="Calibri"/>
                        <a:ea typeface="Calibri"/>
                        <a:cs typeface="Arial"/>
                      </a:endParaRPr>
                    </a:p>
                  </a:txBody>
                  <a:tcPr marL="44450" marR="44450" marT="0" marB="0" anchor="b">
                    <a:lnL>
                      <a:noFill/>
                    </a:lnL>
                    <a:lnR>
                      <a:noFill/>
                    </a:lnR>
                    <a:lnT>
                      <a:noFill/>
                    </a:lnT>
                    <a:lnB>
                      <a:noFill/>
                    </a:lnB>
                  </a:tcPr>
                </a:tc>
                <a:tc>
                  <a:txBody>
                    <a:bodyPr/>
                    <a:lstStyle/>
                    <a:p>
                      <a:pPr algn="ctr">
                        <a:lnSpc>
                          <a:spcPct val="115000"/>
                        </a:lnSpc>
                        <a:spcAft>
                          <a:spcPts val="0"/>
                        </a:spcAft>
                      </a:pPr>
                      <a:r>
                        <a:rPr lang="it-IT" sz="1600">
                          <a:solidFill>
                            <a:srgbClr val="000000"/>
                          </a:solidFill>
                          <a:effectLst/>
                          <a:latin typeface="Calibri"/>
                          <a:ea typeface="Times New Roman"/>
                          <a:cs typeface="Times New Roman"/>
                        </a:rPr>
                        <a:t>2  (5)</a:t>
                      </a:r>
                      <a:endParaRPr lang="en-GB" sz="1600">
                        <a:effectLst/>
                        <a:latin typeface="Calibri"/>
                        <a:ea typeface="Calibri"/>
                        <a:cs typeface="Arial"/>
                      </a:endParaRPr>
                    </a:p>
                  </a:txBody>
                  <a:tcPr marL="44450" marR="44450" marT="0" marB="0" anchor="b">
                    <a:lnL>
                      <a:noFill/>
                    </a:lnL>
                    <a:lnR>
                      <a:noFill/>
                    </a:lnR>
                    <a:lnT>
                      <a:noFill/>
                    </a:lnT>
                    <a:lnB>
                      <a:noFill/>
                    </a:lnB>
                  </a:tcPr>
                </a:tc>
                <a:tc>
                  <a:txBody>
                    <a:bodyPr/>
                    <a:lstStyle/>
                    <a:p>
                      <a:pPr algn="ctr">
                        <a:lnSpc>
                          <a:spcPct val="115000"/>
                        </a:lnSpc>
                        <a:spcAft>
                          <a:spcPts val="0"/>
                        </a:spcAft>
                      </a:pPr>
                      <a:r>
                        <a:rPr lang="it-IT" sz="1600">
                          <a:solidFill>
                            <a:srgbClr val="000000"/>
                          </a:solidFill>
                          <a:effectLst/>
                          <a:latin typeface="Calibri"/>
                          <a:ea typeface="Times New Roman"/>
                          <a:cs typeface="Times New Roman"/>
                        </a:rPr>
                        <a:t>2  (100)</a:t>
                      </a:r>
                      <a:endParaRPr lang="en-GB" sz="1600">
                        <a:effectLst/>
                        <a:latin typeface="Calibri"/>
                        <a:ea typeface="Calibri"/>
                        <a:cs typeface="Arial"/>
                      </a:endParaRPr>
                    </a:p>
                  </a:txBody>
                  <a:tcPr marL="44450" marR="44450" marT="0" marB="0" anchor="b">
                    <a:lnL>
                      <a:noFill/>
                    </a:lnL>
                    <a:lnR>
                      <a:noFill/>
                    </a:lnR>
                    <a:lnT>
                      <a:noFill/>
                    </a:lnT>
                    <a:lnB>
                      <a:noFill/>
                    </a:lnB>
                  </a:tcPr>
                </a:tc>
              </a:tr>
              <a:tr h="280467">
                <a:tc>
                  <a:txBody>
                    <a:bodyPr/>
                    <a:lstStyle/>
                    <a:p>
                      <a:pPr algn="ctr">
                        <a:lnSpc>
                          <a:spcPct val="115000"/>
                        </a:lnSpc>
                        <a:spcAft>
                          <a:spcPts val="0"/>
                        </a:spcAft>
                      </a:pPr>
                      <a:r>
                        <a:rPr lang="it-IT" sz="1600">
                          <a:solidFill>
                            <a:srgbClr val="000000"/>
                          </a:solidFill>
                          <a:effectLst/>
                          <a:latin typeface="Calibri"/>
                          <a:ea typeface="Times New Roman"/>
                          <a:cs typeface="Times New Roman"/>
                        </a:rPr>
                        <a:t>003</a:t>
                      </a:r>
                      <a:endParaRPr lang="en-GB" sz="1600">
                        <a:effectLst/>
                        <a:latin typeface="Calibri"/>
                        <a:ea typeface="Calibri"/>
                        <a:cs typeface="Arial"/>
                      </a:endParaRPr>
                    </a:p>
                  </a:txBody>
                  <a:tcPr marL="44450" marR="44450" marT="0" marB="0" anchor="b">
                    <a:lnL>
                      <a:noFill/>
                    </a:lnL>
                    <a:lnR>
                      <a:noFill/>
                    </a:lnR>
                    <a:lnT>
                      <a:noFill/>
                    </a:lnT>
                    <a:lnB>
                      <a:noFill/>
                    </a:lnB>
                  </a:tcPr>
                </a:tc>
                <a:tc>
                  <a:txBody>
                    <a:bodyPr/>
                    <a:lstStyle/>
                    <a:p>
                      <a:pPr algn="ctr">
                        <a:lnSpc>
                          <a:spcPct val="115000"/>
                        </a:lnSpc>
                        <a:spcAft>
                          <a:spcPts val="0"/>
                        </a:spcAft>
                      </a:pPr>
                      <a:r>
                        <a:rPr lang="it-IT" sz="1600">
                          <a:solidFill>
                            <a:srgbClr val="000000"/>
                          </a:solidFill>
                          <a:effectLst/>
                          <a:latin typeface="Calibri"/>
                          <a:ea typeface="Times New Roman"/>
                          <a:cs typeface="Times New Roman"/>
                        </a:rPr>
                        <a:t>90  </a:t>
                      </a:r>
                      <a:endParaRPr lang="en-GB" sz="1600">
                        <a:effectLst/>
                        <a:latin typeface="Calibri"/>
                        <a:ea typeface="Calibri"/>
                        <a:cs typeface="Arial"/>
                      </a:endParaRPr>
                    </a:p>
                  </a:txBody>
                  <a:tcPr marL="44450" marR="44450" marT="0" marB="0" anchor="b">
                    <a:lnL>
                      <a:noFill/>
                    </a:lnL>
                    <a:lnR>
                      <a:noFill/>
                    </a:lnR>
                    <a:lnT>
                      <a:noFill/>
                    </a:lnT>
                    <a:lnB>
                      <a:noFill/>
                    </a:lnB>
                  </a:tcPr>
                </a:tc>
                <a:tc>
                  <a:txBody>
                    <a:bodyPr/>
                    <a:lstStyle/>
                    <a:p>
                      <a:pPr algn="ctr">
                        <a:lnSpc>
                          <a:spcPct val="115000"/>
                        </a:lnSpc>
                        <a:spcAft>
                          <a:spcPts val="0"/>
                        </a:spcAft>
                      </a:pPr>
                      <a:r>
                        <a:rPr lang="it-IT" sz="1600">
                          <a:solidFill>
                            <a:srgbClr val="000000"/>
                          </a:solidFill>
                          <a:effectLst/>
                          <a:latin typeface="Calibri"/>
                          <a:ea typeface="Times New Roman"/>
                          <a:cs typeface="Times New Roman"/>
                        </a:rPr>
                        <a:t>47  (52)</a:t>
                      </a:r>
                      <a:endParaRPr lang="en-GB" sz="1600">
                        <a:effectLst/>
                        <a:latin typeface="Calibri"/>
                        <a:ea typeface="Calibri"/>
                        <a:cs typeface="Arial"/>
                      </a:endParaRPr>
                    </a:p>
                  </a:txBody>
                  <a:tcPr marL="44450" marR="44450" marT="0" marB="0" anchor="b">
                    <a:lnL>
                      <a:noFill/>
                    </a:lnL>
                    <a:lnR>
                      <a:noFill/>
                    </a:lnR>
                    <a:lnT>
                      <a:noFill/>
                    </a:lnT>
                    <a:lnB>
                      <a:noFill/>
                    </a:lnB>
                  </a:tcPr>
                </a:tc>
                <a:tc>
                  <a:txBody>
                    <a:bodyPr/>
                    <a:lstStyle/>
                    <a:p>
                      <a:pPr algn="ctr">
                        <a:lnSpc>
                          <a:spcPct val="115000"/>
                        </a:lnSpc>
                        <a:spcAft>
                          <a:spcPts val="0"/>
                        </a:spcAft>
                      </a:pPr>
                      <a:r>
                        <a:rPr lang="it-IT" sz="1600">
                          <a:solidFill>
                            <a:srgbClr val="000000"/>
                          </a:solidFill>
                          <a:effectLst/>
                          <a:latin typeface="Calibri"/>
                          <a:ea typeface="Times New Roman"/>
                          <a:cs typeface="Times New Roman"/>
                        </a:rPr>
                        <a:t>43  (91)</a:t>
                      </a:r>
                      <a:endParaRPr lang="en-GB" sz="1600">
                        <a:effectLst/>
                        <a:latin typeface="Calibri"/>
                        <a:ea typeface="Calibri"/>
                        <a:cs typeface="Arial"/>
                      </a:endParaRPr>
                    </a:p>
                  </a:txBody>
                  <a:tcPr marL="44450" marR="44450" marT="0" marB="0" anchor="b">
                    <a:lnL>
                      <a:noFill/>
                    </a:lnL>
                    <a:lnR>
                      <a:noFill/>
                    </a:lnR>
                    <a:lnT>
                      <a:noFill/>
                    </a:lnT>
                    <a:lnB>
                      <a:noFill/>
                    </a:lnB>
                  </a:tcPr>
                </a:tc>
                <a:tc>
                  <a:txBody>
                    <a:bodyPr/>
                    <a:lstStyle/>
                    <a:p>
                      <a:pPr algn="ctr">
                        <a:lnSpc>
                          <a:spcPct val="115000"/>
                        </a:lnSpc>
                        <a:spcAft>
                          <a:spcPts val="0"/>
                        </a:spcAft>
                      </a:pPr>
                      <a:r>
                        <a:rPr lang="it-IT" sz="1600">
                          <a:solidFill>
                            <a:srgbClr val="000000"/>
                          </a:solidFill>
                          <a:effectLst/>
                          <a:latin typeface="Calibri"/>
                          <a:ea typeface="Times New Roman"/>
                          <a:cs typeface="Times New Roman"/>
                        </a:rPr>
                        <a:t>10  (24)</a:t>
                      </a:r>
                      <a:endParaRPr lang="en-GB" sz="1600">
                        <a:effectLst/>
                        <a:latin typeface="Calibri"/>
                        <a:ea typeface="Calibri"/>
                        <a:cs typeface="Arial"/>
                      </a:endParaRPr>
                    </a:p>
                  </a:txBody>
                  <a:tcPr marL="44450" marR="44450" marT="0" marB="0" anchor="b">
                    <a:lnL>
                      <a:noFill/>
                    </a:lnL>
                    <a:lnR>
                      <a:noFill/>
                    </a:lnR>
                    <a:lnT>
                      <a:noFill/>
                    </a:lnT>
                    <a:lnB>
                      <a:noFill/>
                    </a:lnB>
                  </a:tcPr>
                </a:tc>
                <a:tc>
                  <a:txBody>
                    <a:bodyPr/>
                    <a:lstStyle/>
                    <a:p>
                      <a:pPr algn="ctr">
                        <a:lnSpc>
                          <a:spcPct val="115000"/>
                        </a:lnSpc>
                        <a:spcAft>
                          <a:spcPts val="0"/>
                        </a:spcAft>
                      </a:pPr>
                      <a:r>
                        <a:rPr lang="it-IT" sz="1600">
                          <a:solidFill>
                            <a:srgbClr val="000000"/>
                          </a:solidFill>
                          <a:effectLst/>
                          <a:latin typeface="Calibri"/>
                          <a:ea typeface="Times New Roman"/>
                          <a:cs typeface="Times New Roman"/>
                        </a:rPr>
                        <a:t>8  (80)</a:t>
                      </a:r>
                      <a:endParaRPr lang="en-GB" sz="1600">
                        <a:effectLst/>
                        <a:latin typeface="Calibri"/>
                        <a:ea typeface="Calibri"/>
                        <a:cs typeface="Arial"/>
                      </a:endParaRPr>
                    </a:p>
                  </a:txBody>
                  <a:tcPr marL="44450" marR="44450" marT="0" marB="0" anchor="b">
                    <a:lnL>
                      <a:noFill/>
                    </a:lnL>
                    <a:lnR>
                      <a:noFill/>
                    </a:lnR>
                    <a:lnT>
                      <a:noFill/>
                    </a:lnT>
                    <a:lnB>
                      <a:noFill/>
                    </a:lnB>
                  </a:tcPr>
                </a:tc>
              </a:tr>
              <a:tr h="280467">
                <a:tc>
                  <a:txBody>
                    <a:bodyPr/>
                    <a:lstStyle/>
                    <a:p>
                      <a:pPr algn="ctr">
                        <a:lnSpc>
                          <a:spcPct val="115000"/>
                        </a:lnSpc>
                        <a:spcAft>
                          <a:spcPts val="0"/>
                        </a:spcAft>
                      </a:pPr>
                      <a:r>
                        <a:rPr lang="it-IT" sz="1600" dirty="0">
                          <a:solidFill>
                            <a:srgbClr val="000000"/>
                          </a:solidFill>
                          <a:effectLst/>
                          <a:latin typeface="Calibri"/>
                          <a:ea typeface="Times New Roman"/>
                          <a:cs typeface="Times New Roman"/>
                        </a:rPr>
                        <a:t>004</a:t>
                      </a:r>
                      <a:endParaRPr lang="en-GB" sz="1600" dirty="0">
                        <a:effectLst/>
                        <a:latin typeface="Calibri"/>
                        <a:ea typeface="Calibri"/>
                        <a:cs typeface="Arial"/>
                      </a:endParaRPr>
                    </a:p>
                  </a:txBody>
                  <a:tcPr marL="44450" marR="44450" marT="0" marB="0" anchor="b">
                    <a:lnL>
                      <a:noFill/>
                    </a:lnL>
                    <a:lnR>
                      <a:noFill/>
                    </a:lnR>
                    <a:lnT>
                      <a:noFill/>
                    </a:lnT>
                    <a:lnB>
                      <a:noFill/>
                    </a:lnB>
                  </a:tcPr>
                </a:tc>
                <a:tc>
                  <a:txBody>
                    <a:bodyPr/>
                    <a:lstStyle/>
                    <a:p>
                      <a:pPr algn="ctr">
                        <a:lnSpc>
                          <a:spcPct val="115000"/>
                        </a:lnSpc>
                        <a:spcAft>
                          <a:spcPts val="0"/>
                        </a:spcAft>
                      </a:pPr>
                      <a:r>
                        <a:rPr lang="it-IT" sz="1600">
                          <a:solidFill>
                            <a:srgbClr val="000000"/>
                          </a:solidFill>
                          <a:effectLst/>
                          <a:latin typeface="Calibri"/>
                          <a:ea typeface="Times New Roman"/>
                          <a:cs typeface="Times New Roman"/>
                        </a:rPr>
                        <a:t>205  </a:t>
                      </a:r>
                      <a:endParaRPr lang="en-GB" sz="1600">
                        <a:effectLst/>
                        <a:latin typeface="Calibri"/>
                        <a:ea typeface="Calibri"/>
                        <a:cs typeface="Arial"/>
                      </a:endParaRPr>
                    </a:p>
                  </a:txBody>
                  <a:tcPr marL="44450" marR="44450" marT="0" marB="0" anchor="b">
                    <a:lnL>
                      <a:noFill/>
                    </a:lnL>
                    <a:lnR>
                      <a:noFill/>
                    </a:lnR>
                    <a:lnT>
                      <a:noFill/>
                    </a:lnT>
                    <a:lnB>
                      <a:noFill/>
                    </a:lnB>
                  </a:tcPr>
                </a:tc>
                <a:tc>
                  <a:txBody>
                    <a:bodyPr/>
                    <a:lstStyle/>
                    <a:p>
                      <a:pPr algn="ctr">
                        <a:lnSpc>
                          <a:spcPct val="115000"/>
                        </a:lnSpc>
                        <a:spcAft>
                          <a:spcPts val="0"/>
                        </a:spcAft>
                      </a:pPr>
                      <a:r>
                        <a:rPr lang="it-IT" sz="1600">
                          <a:solidFill>
                            <a:srgbClr val="000000"/>
                          </a:solidFill>
                          <a:effectLst/>
                          <a:latin typeface="Calibri"/>
                          <a:ea typeface="Times New Roman"/>
                          <a:cs typeface="Times New Roman"/>
                        </a:rPr>
                        <a:t>82  (40)</a:t>
                      </a:r>
                      <a:endParaRPr lang="en-GB" sz="1600">
                        <a:effectLst/>
                        <a:latin typeface="Calibri"/>
                        <a:ea typeface="Calibri"/>
                        <a:cs typeface="Arial"/>
                      </a:endParaRPr>
                    </a:p>
                  </a:txBody>
                  <a:tcPr marL="44450" marR="44450" marT="0" marB="0" anchor="b">
                    <a:lnL>
                      <a:noFill/>
                    </a:lnL>
                    <a:lnR>
                      <a:noFill/>
                    </a:lnR>
                    <a:lnT>
                      <a:noFill/>
                    </a:lnT>
                    <a:lnB>
                      <a:noFill/>
                    </a:lnB>
                  </a:tcPr>
                </a:tc>
                <a:tc>
                  <a:txBody>
                    <a:bodyPr/>
                    <a:lstStyle/>
                    <a:p>
                      <a:pPr algn="ctr">
                        <a:lnSpc>
                          <a:spcPct val="115000"/>
                        </a:lnSpc>
                        <a:spcAft>
                          <a:spcPts val="0"/>
                        </a:spcAft>
                      </a:pPr>
                      <a:r>
                        <a:rPr lang="it-IT" sz="1600">
                          <a:solidFill>
                            <a:srgbClr val="000000"/>
                          </a:solidFill>
                          <a:effectLst/>
                          <a:latin typeface="Calibri"/>
                          <a:ea typeface="Times New Roman"/>
                          <a:cs typeface="Times New Roman"/>
                        </a:rPr>
                        <a:t>74  (90)</a:t>
                      </a:r>
                      <a:endParaRPr lang="en-GB" sz="1600">
                        <a:effectLst/>
                        <a:latin typeface="Calibri"/>
                        <a:ea typeface="Calibri"/>
                        <a:cs typeface="Arial"/>
                      </a:endParaRPr>
                    </a:p>
                  </a:txBody>
                  <a:tcPr marL="44450" marR="44450" marT="0" marB="0" anchor="b">
                    <a:lnL>
                      <a:noFill/>
                    </a:lnL>
                    <a:lnR>
                      <a:noFill/>
                    </a:lnR>
                    <a:lnT>
                      <a:noFill/>
                    </a:lnT>
                    <a:lnB>
                      <a:noFill/>
                    </a:lnB>
                  </a:tcPr>
                </a:tc>
                <a:tc>
                  <a:txBody>
                    <a:bodyPr/>
                    <a:lstStyle/>
                    <a:p>
                      <a:pPr algn="ctr">
                        <a:lnSpc>
                          <a:spcPct val="115000"/>
                        </a:lnSpc>
                        <a:spcAft>
                          <a:spcPts val="0"/>
                        </a:spcAft>
                      </a:pPr>
                      <a:r>
                        <a:rPr lang="it-IT" sz="1600">
                          <a:solidFill>
                            <a:srgbClr val="000000"/>
                          </a:solidFill>
                          <a:effectLst/>
                          <a:latin typeface="Calibri"/>
                          <a:ea typeface="Times New Roman"/>
                          <a:cs typeface="Times New Roman"/>
                        </a:rPr>
                        <a:t>12  (16)</a:t>
                      </a:r>
                      <a:endParaRPr lang="en-GB" sz="1600">
                        <a:effectLst/>
                        <a:latin typeface="Calibri"/>
                        <a:ea typeface="Calibri"/>
                        <a:cs typeface="Arial"/>
                      </a:endParaRPr>
                    </a:p>
                  </a:txBody>
                  <a:tcPr marL="44450" marR="44450" marT="0" marB="0" anchor="b">
                    <a:lnL>
                      <a:noFill/>
                    </a:lnL>
                    <a:lnR>
                      <a:noFill/>
                    </a:lnR>
                    <a:lnT>
                      <a:noFill/>
                    </a:lnT>
                    <a:lnB>
                      <a:noFill/>
                    </a:lnB>
                  </a:tcPr>
                </a:tc>
                <a:tc>
                  <a:txBody>
                    <a:bodyPr/>
                    <a:lstStyle/>
                    <a:p>
                      <a:pPr algn="ctr">
                        <a:lnSpc>
                          <a:spcPct val="115000"/>
                        </a:lnSpc>
                        <a:spcAft>
                          <a:spcPts val="0"/>
                        </a:spcAft>
                      </a:pPr>
                      <a:r>
                        <a:rPr lang="it-IT" sz="1600">
                          <a:solidFill>
                            <a:srgbClr val="000000"/>
                          </a:solidFill>
                          <a:effectLst/>
                          <a:latin typeface="Calibri"/>
                          <a:ea typeface="Times New Roman"/>
                          <a:cs typeface="Times New Roman"/>
                        </a:rPr>
                        <a:t>12  (100)</a:t>
                      </a:r>
                      <a:endParaRPr lang="en-GB" sz="1600">
                        <a:effectLst/>
                        <a:latin typeface="Calibri"/>
                        <a:ea typeface="Calibri"/>
                        <a:cs typeface="Arial"/>
                      </a:endParaRPr>
                    </a:p>
                  </a:txBody>
                  <a:tcPr marL="44450" marR="44450" marT="0" marB="0" anchor="b">
                    <a:lnL>
                      <a:noFill/>
                    </a:lnL>
                    <a:lnR>
                      <a:noFill/>
                    </a:lnR>
                    <a:lnT>
                      <a:noFill/>
                    </a:lnT>
                    <a:lnB>
                      <a:noFill/>
                    </a:lnB>
                  </a:tcPr>
                </a:tc>
              </a:tr>
              <a:tr h="280467">
                <a:tc>
                  <a:txBody>
                    <a:bodyPr/>
                    <a:lstStyle/>
                    <a:p>
                      <a:pPr algn="ctr">
                        <a:lnSpc>
                          <a:spcPct val="115000"/>
                        </a:lnSpc>
                        <a:spcAft>
                          <a:spcPts val="0"/>
                        </a:spcAft>
                      </a:pPr>
                      <a:r>
                        <a:rPr lang="it-IT" sz="1600" dirty="0">
                          <a:solidFill>
                            <a:srgbClr val="000000"/>
                          </a:solidFill>
                          <a:effectLst/>
                          <a:latin typeface="Calibri"/>
                          <a:ea typeface="Times New Roman"/>
                          <a:cs typeface="Times New Roman"/>
                        </a:rPr>
                        <a:t>005</a:t>
                      </a:r>
                      <a:endParaRPr lang="en-GB" sz="1600" dirty="0">
                        <a:effectLst/>
                        <a:latin typeface="Calibri"/>
                        <a:ea typeface="Calibri"/>
                        <a:cs typeface="Arial"/>
                      </a:endParaRPr>
                    </a:p>
                  </a:txBody>
                  <a:tcPr marL="44450" marR="44450" marT="0" marB="0" anchor="b">
                    <a:lnL>
                      <a:noFill/>
                    </a:lnL>
                    <a:lnR>
                      <a:noFill/>
                    </a:lnR>
                    <a:lnT>
                      <a:noFill/>
                    </a:lnT>
                    <a:lnB>
                      <a:noFill/>
                    </a:lnB>
                  </a:tcPr>
                </a:tc>
                <a:tc>
                  <a:txBody>
                    <a:bodyPr/>
                    <a:lstStyle/>
                    <a:p>
                      <a:pPr algn="ctr">
                        <a:lnSpc>
                          <a:spcPct val="115000"/>
                        </a:lnSpc>
                        <a:spcAft>
                          <a:spcPts val="0"/>
                        </a:spcAft>
                      </a:pPr>
                      <a:r>
                        <a:rPr lang="it-IT" sz="1600">
                          <a:solidFill>
                            <a:srgbClr val="000000"/>
                          </a:solidFill>
                          <a:effectLst/>
                          <a:latin typeface="Calibri"/>
                          <a:ea typeface="Times New Roman"/>
                          <a:cs typeface="Times New Roman"/>
                        </a:rPr>
                        <a:t>280  </a:t>
                      </a:r>
                      <a:endParaRPr lang="en-GB" sz="1600">
                        <a:effectLst/>
                        <a:latin typeface="Calibri"/>
                        <a:ea typeface="Calibri"/>
                        <a:cs typeface="Arial"/>
                      </a:endParaRPr>
                    </a:p>
                  </a:txBody>
                  <a:tcPr marL="44450" marR="44450" marT="0" marB="0" anchor="b">
                    <a:lnL>
                      <a:noFill/>
                    </a:lnL>
                    <a:lnR>
                      <a:noFill/>
                    </a:lnR>
                    <a:lnT>
                      <a:noFill/>
                    </a:lnT>
                    <a:lnB>
                      <a:noFill/>
                    </a:lnB>
                  </a:tcPr>
                </a:tc>
                <a:tc>
                  <a:txBody>
                    <a:bodyPr/>
                    <a:lstStyle/>
                    <a:p>
                      <a:pPr algn="ctr">
                        <a:lnSpc>
                          <a:spcPct val="115000"/>
                        </a:lnSpc>
                        <a:spcAft>
                          <a:spcPts val="0"/>
                        </a:spcAft>
                      </a:pPr>
                      <a:r>
                        <a:rPr lang="it-IT" sz="1600">
                          <a:solidFill>
                            <a:srgbClr val="000000"/>
                          </a:solidFill>
                          <a:effectLst/>
                          <a:latin typeface="Calibri"/>
                          <a:ea typeface="Times New Roman"/>
                          <a:cs typeface="Times New Roman"/>
                        </a:rPr>
                        <a:t>90  (32)</a:t>
                      </a:r>
                      <a:endParaRPr lang="en-GB" sz="1600">
                        <a:effectLst/>
                        <a:latin typeface="Calibri"/>
                        <a:ea typeface="Calibri"/>
                        <a:cs typeface="Arial"/>
                      </a:endParaRPr>
                    </a:p>
                  </a:txBody>
                  <a:tcPr marL="44450" marR="44450" marT="0" marB="0" anchor="b">
                    <a:lnL>
                      <a:noFill/>
                    </a:lnL>
                    <a:lnR>
                      <a:noFill/>
                    </a:lnR>
                    <a:lnT>
                      <a:noFill/>
                    </a:lnT>
                    <a:lnB>
                      <a:noFill/>
                    </a:lnB>
                  </a:tcPr>
                </a:tc>
                <a:tc>
                  <a:txBody>
                    <a:bodyPr/>
                    <a:lstStyle/>
                    <a:p>
                      <a:pPr algn="ctr">
                        <a:lnSpc>
                          <a:spcPct val="115000"/>
                        </a:lnSpc>
                        <a:spcAft>
                          <a:spcPts val="0"/>
                        </a:spcAft>
                      </a:pPr>
                      <a:r>
                        <a:rPr lang="it-IT" sz="1600">
                          <a:solidFill>
                            <a:srgbClr val="000000"/>
                          </a:solidFill>
                          <a:effectLst/>
                          <a:latin typeface="Calibri"/>
                          <a:ea typeface="Times New Roman"/>
                          <a:cs typeface="Times New Roman"/>
                        </a:rPr>
                        <a:t>88  (98)</a:t>
                      </a:r>
                      <a:endParaRPr lang="en-GB" sz="1600">
                        <a:effectLst/>
                        <a:latin typeface="Calibri"/>
                        <a:ea typeface="Calibri"/>
                        <a:cs typeface="Arial"/>
                      </a:endParaRPr>
                    </a:p>
                  </a:txBody>
                  <a:tcPr marL="44450" marR="44450" marT="0" marB="0" anchor="b">
                    <a:lnL>
                      <a:noFill/>
                    </a:lnL>
                    <a:lnR>
                      <a:noFill/>
                    </a:lnR>
                    <a:lnT>
                      <a:noFill/>
                    </a:lnT>
                    <a:lnB>
                      <a:noFill/>
                    </a:lnB>
                  </a:tcPr>
                </a:tc>
                <a:tc>
                  <a:txBody>
                    <a:bodyPr/>
                    <a:lstStyle/>
                    <a:p>
                      <a:pPr algn="ctr">
                        <a:lnSpc>
                          <a:spcPct val="115000"/>
                        </a:lnSpc>
                        <a:spcAft>
                          <a:spcPts val="0"/>
                        </a:spcAft>
                      </a:pPr>
                      <a:r>
                        <a:rPr lang="it-IT" sz="1600">
                          <a:solidFill>
                            <a:srgbClr val="000000"/>
                          </a:solidFill>
                          <a:effectLst/>
                          <a:latin typeface="Calibri"/>
                          <a:ea typeface="Times New Roman"/>
                          <a:cs typeface="Times New Roman"/>
                        </a:rPr>
                        <a:t>13  (15)</a:t>
                      </a:r>
                      <a:endParaRPr lang="en-GB" sz="1600">
                        <a:effectLst/>
                        <a:latin typeface="Calibri"/>
                        <a:ea typeface="Calibri"/>
                        <a:cs typeface="Arial"/>
                      </a:endParaRPr>
                    </a:p>
                  </a:txBody>
                  <a:tcPr marL="44450" marR="44450" marT="0" marB="0" anchor="b">
                    <a:lnL>
                      <a:noFill/>
                    </a:lnL>
                    <a:lnR>
                      <a:noFill/>
                    </a:lnR>
                    <a:lnT>
                      <a:noFill/>
                    </a:lnT>
                    <a:lnB>
                      <a:noFill/>
                    </a:lnB>
                  </a:tcPr>
                </a:tc>
                <a:tc>
                  <a:txBody>
                    <a:bodyPr/>
                    <a:lstStyle/>
                    <a:p>
                      <a:pPr algn="ctr">
                        <a:lnSpc>
                          <a:spcPct val="115000"/>
                        </a:lnSpc>
                        <a:spcAft>
                          <a:spcPts val="0"/>
                        </a:spcAft>
                      </a:pPr>
                      <a:r>
                        <a:rPr lang="it-IT" sz="1600">
                          <a:solidFill>
                            <a:srgbClr val="000000"/>
                          </a:solidFill>
                          <a:effectLst/>
                          <a:latin typeface="Calibri"/>
                          <a:ea typeface="Times New Roman"/>
                          <a:cs typeface="Times New Roman"/>
                        </a:rPr>
                        <a:t>13  (100)</a:t>
                      </a:r>
                      <a:endParaRPr lang="en-GB" sz="1600">
                        <a:effectLst/>
                        <a:latin typeface="Calibri"/>
                        <a:ea typeface="Calibri"/>
                        <a:cs typeface="Arial"/>
                      </a:endParaRPr>
                    </a:p>
                  </a:txBody>
                  <a:tcPr marL="44450" marR="44450" marT="0" marB="0" anchor="b">
                    <a:lnL>
                      <a:noFill/>
                    </a:lnL>
                    <a:lnR>
                      <a:noFill/>
                    </a:lnR>
                    <a:lnT>
                      <a:noFill/>
                    </a:lnT>
                    <a:lnB>
                      <a:noFill/>
                    </a:lnB>
                  </a:tcPr>
                </a:tc>
              </a:tr>
              <a:tr h="280467">
                <a:tc>
                  <a:txBody>
                    <a:bodyPr/>
                    <a:lstStyle/>
                    <a:p>
                      <a:pPr algn="ctr">
                        <a:lnSpc>
                          <a:spcPct val="115000"/>
                        </a:lnSpc>
                        <a:spcAft>
                          <a:spcPts val="0"/>
                        </a:spcAft>
                      </a:pPr>
                      <a:r>
                        <a:rPr lang="it-IT" sz="1600">
                          <a:solidFill>
                            <a:srgbClr val="000000"/>
                          </a:solidFill>
                          <a:effectLst/>
                          <a:latin typeface="Calibri"/>
                          <a:ea typeface="Times New Roman"/>
                          <a:cs typeface="Times New Roman"/>
                        </a:rPr>
                        <a:t>006</a:t>
                      </a:r>
                      <a:endParaRPr lang="en-GB" sz="1600">
                        <a:effectLst/>
                        <a:latin typeface="Calibri"/>
                        <a:ea typeface="Calibri"/>
                        <a:cs typeface="Arial"/>
                      </a:endParaRPr>
                    </a:p>
                  </a:txBody>
                  <a:tcPr marL="44450" marR="44450" marT="0" marB="0" anchor="b">
                    <a:lnL>
                      <a:noFill/>
                    </a:lnL>
                    <a:lnR>
                      <a:noFill/>
                    </a:lnR>
                    <a:lnT>
                      <a:noFill/>
                    </a:lnT>
                    <a:lnB>
                      <a:noFill/>
                    </a:lnB>
                  </a:tcPr>
                </a:tc>
                <a:tc>
                  <a:txBody>
                    <a:bodyPr/>
                    <a:lstStyle/>
                    <a:p>
                      <a:pPr algn="ctr">
                        <a:lnSpc>
                          <a:spcPct val="115000"/>
                        </a:lnSpc>
                        <a:spcAft>
                          <a:spcPts val="0"/>
                        </a:spcAft>
                      </a:pPr>
                      <a:r>
                        <a:rPr lang="it-IT" sz="1600">
                          <a:solidFill>
                            <a:srgbClr val="000000"/>
                          </a:solidFill>
                          <a:effectLst/>
                          <a:latin typeface="Calibri"/>
                          <a:ea typeface="Times New Roman"/>
                          <a:cs typeface="Times New Roman"/>
                        </a:rPr>
                        <a:t>113  </a:t>
                      </a:r>
                      <a:endParaRPr lang="en-GB" sz="1600">
                        <a:effectLst/>
                        <a:latin typeface="Calibri"/>
                        <a:ea typeface="Calibri"/>
                        <a:cs typeface="Arial"/>
                      </a:endParaRPr>
                    </a:p>
                  </a:txBody>
                  <a:tcPr marL="44450" marR="44450" marT="0" marB="0" anchor="b">
                    <a:lnL>
                      <a:noFill/>
                    </a:lnL>
                    <a:lnR>
                      <a:noFill/>
                    </a:lnR>
                    <a:lnT>
                      <a:noFill/>
                    </a:lnT>
                    <a:lnB>
                      <a:noFill/>
                    </a:lnB>
                  </a:tcPr>
                </a:tc>
                <a:tc>
                  <a:txBody>
                    <a:bodyPr/>
                    <a:lstStyle/>
                    <a:p>
                      <a:pPr algn="ctr">
                        <a:lnSpc>
                          <a:spcPct val="115000"/>
                        </a:lnSpc>
                        <a:spcAft>
                          <a:spcPts val="0"/>
                        </a:spcAft>
                      </a:pPr>
                      <a:r>
                        <a:rPr lang="it-IT" sz="1600">
                          <a:solidFill>
                            <a:srgbClr val="000000"/>
                          </a:solidFill>
                          <a:effectLst/>
                          <a:latin typeface="Calibri"/>
                          <a:ea typeface="Times New Roman"/>
                          <a:cs typeface="Times New Roman"/>
                        </a:rPr>
                        <a:t>74  (65)</a:t>
                      </a:r>
                      <a:endParaRPr lang="en-GB" sz="1600">
                        <a:effectLst/>
                        <a:latin typeface="Calibri"/>
                        <a:ea typeface="Calibri"/>
                        <a:cs typeface="Arial"/>
                      </a:endParaRPr>
                    </a:p>
                  </a:txBody>
                  <a:tcPr marL="44450" marR="44450" marT="0" marB="0" anchor="b">
                    <a:lnL>
                      <a:noFill/>
                    </a:lnL>
                    <a:lnR>
                      <a:noFill/>
                    </a:lnR>
                    <a:lnT>
                      <a:noFill/>
                    </a:lnT>
                    <a:lnB>
                      <a:noFill/>
                    </a:lnB>
                  </a:tcPr>
                </a:tc>
                <a:tc>
                  <a:txBody>
                    <a:bodyPr/>
                    <a:lstStyle/>
                    <a:p>
                      <a:pPr algn="ctr">
                        <a:lnSpc>
                          <a:spcPct val="115000"/>
                        </a:lnSpc>
                        <a:spcAft>
                          <a:spcPts val="0"/>
                        </a:spcAft>
                      </a:pPr>
                      <a:r>
                        <a:rPr lang="it-IT" sz="1600">
                          <a:solidFill>
                            <a:srgbClr val="000000"/>
                          </a:solidFill>
                          <a:effectLst/>
                          <a:latin typeface="Calibri"/>
                          <a:ea typeface="Times New Roman"/>
                          <a:cs typeface="Times New Roman"/>
                        </a:rPr>
                        <a:t>69  (92)</a:t>
                      </a:r>
                      <a:endParaRPr lang="en-GB" sz="1600">
                        <a:effectLst/>
                        <a:latin typeface="Calibri"/>
                        <a:ea typeface="Calibri"/>
                        <a:cs typeface="Arial"/>
                      </a:endParaRPr>
                    </a:p>
                  </a:txBody>
                  <a:tcPr marL="44450" marR="44450" marT="0" marB="0" anchor="b">
                    <a:lnL>
                      <a:noFill/>
                    </a:lnL>
                    <a:lnR>
                      <a:noFill/>
                    </a:lnR>
                    <a:lnT>
                      <a:noFill/>
                    </a:lnT>
                    <a:lnB>
                      <a:noFill/>
                    </a:lnB>
                  </a:tcPr>
                </a:tc>
                <a:tc>
                  <a:txBody>
                    <a:bodyPr/>
                    <a:lstStyle/>
                    <a:p>
                      <a:pPr algn="ctr">
                        <a:lnSpc>
                          <a:spcPct val="115000"/>
                        </a:lnSpc>
                        <a:spcAft>
                          <a:spcPts val="0"/>
                        </a:spcAft>
                      </a:pPr>
                      <a:r>
                        <a:rPr lang="it-IT" sz="1600">
                          <a:solidFill>
                            <a:srgbClr val="000000"/>
                          </a:solidFill>
                          <a:effectLst/>
                          <a:latin typeface="Calibri"/>
                          <a:ea typeface="Times New Roman"/>
                          <a:cs typeface="Times New Roman"/>
                        </a:rPr>
                        <a:t>17  (25)</a:t>
                      </a:r>
                      <a:endParaRPr lang="en-GB" sz="1600">
                        <a:effectLst/>
                        <a:latin typeface="Calibri"/>
                        <a:ea typeface="Calibri"/>
                        <a:cs typeface="Arial"/>
                      </a:endParaRPr>
                    </a:p>
                  </a:txBody>
                  <a:tcPr marL="44450" marR="44450" marT="0" marB="0" anchor="b">
                    <a:lnL>
                      <a:noFill/>
                    </a:lnL>
                    <a:lnR>
                      <a:noFill/>
                    </a:lnR>
                    <a:lnT>
                      <a:noFill/>
                    </a:lnT>
                    <a:lnB>
                      <a:noFill/>
                    </a:lnB>
                  </a:tcPr>
                </a:tc>
                <a:tc>
                  <a:txBody>
                    <a:bodyPr/>
                    <a:lstStyle/>
                    <a:p>
                      <a:pPr algn="ctr">
                        <a:lnSpc>
                          <a:spcPct val="115000"/>
                        </a:lnSpc>
                        <a:spcAft>
                          <a:spcPts val="0"/>
                        </a:spcAft>
                      </a:pPr>
                      <a:r>
                        <a:rPr lang="it-IT" sz="1600">
                          <a:solidFill>
                            <a:srgbClr val="000000"/>
                          </a:solidFill>
                          <a:effectLst/>
                          <a:latin typeface="Calibri"/>
                          <a:ea typeface="Times New Roman"/>
                          <a:cs typeface="Times New Roman"/>
                        </a:rPr>
                        <a:t>15  (88)</a:t>
                      </a:r>
                      <a:endParaRPr lang="en-GB" sz="1600">
                        <a:effectLst/>
                        <a:latin typeface="Calibri"/>
                        <a:ea typeface="Calibri"/>
                        <a:cs typeface="Arial"/>
                      </a:endParaRPr>
                    </a:p>
                  </a:txBody>
                  <a:tcPr marL="44450" marR="44450" marT="0" marB="0" anchor="b">
                    <a:lnL>
                      <a:noFill/>
                    </a:lnL>
                    <a:lnR>
                      <a:noFill/>
                    </a:lnR>
                    <a:lnT>
                      <a:noFill/>
                    </a:lnT>
                    <a:lnB>
                      <a:noFill/>
                    </a:lnB>
                  </a:tcPr>
                </a:tc>
              </a:tr>
              <a:tr h="280467">
                <a:tc>
                  <a:txBody>
                    <a:bodyPr/>
                    <a:lstStyle/>
                    <a:p>
                      <a:pPr algn="ctr">
                        <a:lnSpc>
                          <a:spcPct val="115000"/>
                        </a:lnSpc>
                        <a:spcAft>
                          <a:spcPts val="0"/>
                        </a:spcAft>
                      </a:pPr>
                      <a:r>
                        <a:rPr lang="it-IT" sz="1600">
                          <a:solidFill>
                            <a:srgbClr val="000000"/>
                          </a:solidFill>
                          <a:effectLst/>
                          <a:latin typeface="Calibri"/>
                          <a:ea typeface="Times New Roman"/>
                          <a:cs typeface="Times New Roman"/>
                        </a:rPr>
                        <a:t>007</a:t>
                      </a:r>
                      <a:endParaRPr lang="en-GB" sz="1600">
                        <a:effectLst/>
                        <a:latin typeface="Calibri"/>
                        <a:ea typeface="Calibri"/>
                        <a:cs typeface="Arial"/>
                      </a:endParaRPr>
                    </a:p>
                  </a:txBody>
                  <a:tcPr marL="44450" marR="44450" marT="0" marB="0" anchor="b">
                    <a:lnL>
                      <a:noFill/>
                    </a:lnL>
                    <a:lnR>
                      <a:noFill/>
                    </a:lnR>
                    <a:lnT>
                      <a:noFill/>
                    </a:lnT>
                    <a:lnB>
                      <a:noFill/>
                    </a:lnB>
                  </a:tcPr>
                </a:tc>
                <a:tc>
                  <a:txBody>
                    <a:bodyPr/>
                    <a:lstStyle/>
                    <a:p>
                      <a:pPr algn="ctr">
                        <a:lnSpc>
                          <a:spcPct val="115000"/>
                        </a:lnSpc>
                        <a:spcAft>
                          <a:spcPts val="0"/>
                        </a:spcAft>
                      </a:pPr>
                      <a:r>
                        <a:rPr lang="it-IT" sz="1600">
                          <a:solidFill>
                            <a:srgbClr val="000000"/>
                          </a:solidFill>
                          <a:effectLst/>
                          <a:latin typeface="Calibri"/>
                          <a:ea typeface="Times New Roman"/>
                          <a:cs typeface="Times New Roman"/>
                        </a:rPr>
                        <a:t>140  </a:t>
                      </a:r>
                      <a:endParaRPr lang="en-GB" sz="1600">
                        <a:effectLst/>
                        <a:latin typeface="Calibri"/>
                        <a:ea typeface="Calibri"/>
                        <a:cs typeface="Arial"/>
                      </a:endParaRPr>
                    </a:p>
                  </a:txBody>
                  <a:tcPr marL="44450" marR="44450" marT="0" marB="0" anchor="b">
                    <a:lnL>
                      <a:noFill/>
                    </a:lnL>
                    <a:lnR>
                      <a:noFill/>
                    </a:lnR>
                    <a:lnT>
                      <a:noFill/>
                    </a:lnT>
                    <a:lnB>
                      <a:noFill/>
                    </a:lnB>
                  </a:tcPr>
                </a:tc>
                <a:tc>
                  <a:txBody>
                    <a:bodyPr/>
                    <a:lstStyle/>
                    <a:p>
                      <a:pPr algn="ctr">
                        <a:lnSpc>
                          <a:spcPct val="115000"/>
                        </a:lnSpc>
                        <a:spcAft>
                          <a:spcPts val="0"/>
                        </a:spcAft>
                      </a:pPr>
                      <a:r>
                        <a:rPr lang="it-IT" sz="1600">
                          <a:solidFill>
                            <a:srgbClr val="000000"/>
                          </a:solidFill>
                          <a:effectLst/>
                          <a:latin typeface="Calibri"/>
                          <a:ea typeface="Times New Roman"/>
                          <a:cs typeface="Times New Roman"/>
                        </a:rPr>
                        <a:t>50  (36)</a:t>
                      </a:r>
                      <a:endParaRPr lang="en-GB" sz="1600">
                        <a:effectLst/>
                        <a:latin typeface="Calibri"/>
                        <a:ea typeface="Calibri"/>
                        <a:cs typeface="Arial"/>
                      </a:endParaRPr>
                    </a:p>
                  </a:txBody>
                  <a:tcPr marL="44450" marR="44450" marT="0" marB="0" anchor="b">
                    <a:lnL>
                      <a:noFill/>
                    </a:lnL>
                    <a:lnR>
                      <a:noFill/>
                    </a:lnR>
                    <a:lnT>
                      <a:noFill/>
                    </a:lnT>
                    <a:lnB>
                      <a:noFill/>
                    </a:lnB>
                  </a:tcPr>
                </a:tc>
                <a:tc>
                  <a:txBody>
                    <a:bodyPr/>
                    <a:lstStyle/>
                    <a:p>
                      <a:pPr algn="ctr">
                        <a:lnSpc>
                          <a:spcPct val="115000"/>
                        </a:lnSpc>
                        <a:spcAft>
                          <a:spcPts val="0"/>
                        </a:spcAft>
                      </a:pPr>
                      <a:r>
                        <a:rPr lang="it-IT" sz="1600">
                          <a:solidFill>
                            <a:srgbClr val="000000"/>
                          </a:solidFill>
                          <a:effectLst/>
                          <a:latin typeface="Calibri"/>
                          <a:ea typeface="Times New Roman"/>
                          <a:cs typeface="Times New Roman"/>
                        </a:rPr>
                        <a:t>48  (96)</a:t>
                      </a:r>
                      <a:endParaRPr lang="en-GB" sz="1600">
                        <a:effectLst/>
                        <a:latin typeface="Calibri"/>
                        <a:ea typeface="Calibri"/>
                        <a:cs typeface="Arial"/>
                      </a:endParaRPr>
                    </a:p>
                  </a:txBody>
                  <a:tcPr marL="44450" marR="44450" marT="0" marB="0" anchor="b">
                    <a:lnL>
                      <a:noFill/>
                    </a:lnL>
                    <a:lnR>
                      <a:noFill/>
                    </a:lnR>
                    <a:lnT>
                      <a:noFill/>
                    </a:lnT>
                    <a:lnB>
                      <a:noFill/>
                    </a:lnB>
                  </a:tcPr>
                </a:tc>
                <a:tc>
                  <a:txBody>
                    <a:bodyPr/>
                    <a:lstStyle/>
                    <a:p>
                      <a:pPr algn="ctr">
                        <a:lnSpc>
                          <a:spcPct val="115000"/>
                        </a:lnSpc>
                        <a:spcAft>
                          <a:spcPts val="0"/>
                        </a:spcAft>
                      </a:pPr>
                      <a:r>
                        <a:rPr lang="it-IT" sz="1600">
                          <a:solidFill>
                            <a:srgbClr val="000000"/>
                          </a:solidFill>
                          <a:effectLst/>
                          <a:latin typeface="Calibri"/>
                          <a:ea typeface="Times New Roman"/>
                          <a:cs typeface="Times New Roman"/>
                        </a:rPr>
                        <a:t>9  (19)</a:t>
                      </a:r>
                      <a:endParaRPr lang="en-GB" sz="1600">
                        <a:effectLst/>
                        <a:latin typeface="Calibri"/>
                        <a:ea typeface="Calibri"/>
                        <a:cs typeface="Arial"/>
                      </a:endParaRPr>
                    </a:p>
                  </a:txBody>
                  <a:tcPr marL="44450" marR="44450" marT="0" marB="0" anchor="b">
                    <a:lnL>
                      <a:noFill/>
                    </a:lnL>
                    <a:lnR>
                      <a:noFill/>
                    </a:lnR>
                    <a:lnT>
                      <a:noFill/>
                    </a:lnT>
                    <a:lnB>
                      <a:noFill/>
                    </a:lnB>
                  </a:tcPr>
                </a:tc>
                <a:tc>
                  <a:txBody>
                    <a:bodyPr/>
                    <a:lstStyle/>
                    <a:p>
                      <a:pPr algn="ctr">
                        <a:lnSpc>
                          <a:spcPct val="115000"/>
                        </a:lnSpc>
                        <a:spcAft>
                          <a:spcPts val="0"/>
                        </a:spcAft>
                      </a:pPr>
                      <a:r>
                        <a:rPr lang="it-IT" sz="1600">
                          <a:solidFill>
                            <a:srgbClr val="000000"/>
                          </a:solidFill>
                          <a:effectLst/>
                          <a:latin typeface="Calibri"/>
                          <a:ea typeface="Times New Roman"/>
                          <a:cs typeface="Times New Roman"/>
                        </a:rPr>
                        <a:t>9  (100)</a:t>
                      </a:r>
                      <a:endParaRPr lang="en-GB" sz="1600">
                        <a:effectLst/>
                        <a:latin typeface="Calibri"/>
                        <a:ea typeface="Calibri"/>
                        <a:cs typeface="Arial"/>
                      </a:endParaRPr>
                    </a:p>
                  </a:txBody>
                  <a:tcPr marL="44450" marR="44450" marT="0" marB="0" anchor="b">
                    <a:lnL>
                      <a:noFill/>
                    </a:lnL>
                    <a:lnR>
                      <a:noFill/>
                    </a:lnR>
                    <a:lnT>
                      <a:noFill/>
                    </a:lnT>
                    <a:lnB>
                      <a:noFill/>
                    </a:lnB>
                  </a:tcPr>
                </a:tc>
              </a:tr>
              <a:tr h="280467">
                <a:tc>
                  <a:txBody>
                    <a:bodyPr/>
                    <a:lstStyle/>
                    <a:p>
                      <a:pPr algn="ctr">
                        <a:lnSpc>
                          <a:spcPct val="115000"/>
                        </a:lnSpc>
                        <a:spcAft>
                          <a:spcPts val="0"/>
                        </a:spcAft>
                      </a:pPr>
                      <a:r>
                        <a:rPr lang="it-IT" sz="1600">
                          <a:solidFill>
                            <a:srgbClr val="000000"/>
                          </a:solidFill>
                          <a:effectLst/>
                          <a:latin typeface="Calibri"/>
                          <a:ea typeface="Times New Roman"/>
                          <a:cs typeface="Times New Roman"/>
                        </a:rPr>
                        <a:t>008</a:t>
                      </a:r>
                      <a:endParaRPr lang="en-GB" sz="1600">
                        <a:effectLst/>
                        <a:latin typeface="Calibri"/>
                        <a:ea typeface="Calibri"/>
                        <a:cs typeface="Arial"/>
                      </a:endParaRPr>
                    </a:p>
                  </a:txBody>
                  <a:tcPr marL="44450" marR="44450" marT="0" marB="0" anchor="b">
                    <a:lnL>
                      <a:noFill/>
                    </a:lnL>
                    <a:lnR>
                      <a:noFill/>
                    </a:lnR>
                    <a:lnT>
                      <a:noFill/>
                    </a:lnT>
                    <a:lnB>
                      <a:noFill/>
                    </a:lnB>
                  </a:tcPr>
                </a:tc>
                <a:tc>
                  <a:txBody>
                    <a:bodyPr/>
                    <a:lstStyle/>
                    <a:p>
                      <a:pPr algn="ctr">
                        <a:lnSpc>
                          <a:spcPct val="115000"/>
                        </a:lnSpc>
                        <a:spcAft>
                          <a:spcPts val="0"/>
                        </a:spcAft>
                      </a:pPr>
                      <a:r>
                        <a:rPr lang="it-IT" sz="1600">
                          <a:solidFill>
                            <a:srgbClr val="000000"/>
                          </a:solidFill>
                          <a:effectLst/>
                          <a:latin typeface="Calibri"/>
                          <a:ea typeface="Times New Roman"/>
                          <a:cs typeface="Times New Roman"/>
                        </a:rPr>
                        <a:t>32  </a:t>
                      </a:r>
                      <a:endParaRPr lang="en-GB" sz="1600">
                        <a:effectLst/>
                        <a:latin typeface="Calibri"/>
                        <a:ea typeface="Calibri"/>
                        <a:cs typeface="Arial"/>
                      </a:endParaRPr>
                    </a:p>
                  </a:txBody>
                  <a:tcPr marL="44450" marR="44450" marT="0" marB="0" anchor="b">
                    <a:lnL>
                      <a:noFill/>
                    </a:lnL>
                    <a:lnR>
                      <a:noFill/>
                    </a:lnR>
                    <a:lnT>
                      <a:noFill/>
                    </a:lnT>
                    <a:lnB>
                      <a:noFill/>
                    </a:lnB>
                  </a:tcPr>
                </a:tc>
                <a:tc>
                  <a:txBody>
                    <a:bodyPr/>
                    <a:lstStyle/>
                    <a:p>
                      <a:pPr algn="ctr">
                        <a:lnSpc>
                          <a:spcPct val="115000"/>
                        </a:lnSpc>
                        <a:spcAft>
                          <a:spcPts val="0"/>
                        </a:spcAft>
                      </a:pPr>
                      <a:r>
                        <a:rPr lang="it-IT" sz="1600">
                          <a:solidFill>
                            <a:srgbClr val="000000"/>
                          </a:solidFill>
                          <a:effectLst/>
                          <a:latin typeface="Calibri"/>
                          <a:ea typeface="Times New Roman"/>
                          <a:cs typeface="Times New Roman"/>
                        </a:rPr>
                        <a:t>19  (59)</a:t>
                      </a:r>
                      <a:endParaRPr lang="en-GB" sz="1600">
                        <a:effectLst/>
                        <a:latin typeface="Calibri"/>
                        <a:ea typeface="Calibri"/>
                        <a:cs typeface="Arial"/>
                      </a:endParaRPr>
                    </a:p>
                  </a:txBody>
                  <a:tcPr marL="44450" marR="44450" marT="0" marB="0" anchor="b">
                    <a:lnL>
                      <a:noFill/>
                    </a:lnL>
                    <a:lnR>
                      <a:noFill/>
                    </a:lnR>
                    <a:lnT>
                      <a:noFill/>
                    </a:lnT>
                    <a:lnB>
                      <a:noFill/>
                    </a:lnB>
                  </a:tcPr>
                </a:tc>
                <a:tc>
                  <a:txBody>
                    <a:bodyPr/>
                    <a:lstStyle/>
                    <a:p>
                      <a:pPr algn="ctr">
                        <a:lnSpc>
                          <a:spcPct val="115000"/>
                        </a:lnSpc>
                        <a:spcAft>
                          <a:spcPts val="0"/>
                        </a:spcAft>
                      </a:pPr>
                      <a:r>
                        <a:rPr lang="it-IT" sz="1600">
                          <a:solidFill>
                            <a:srgbClr val="000000"/>
                          </a:solidFill>
                          <a:effectLst/>
                          <a:latin typeface="Calibri"/>
                          <a:ea typeface="Times New Roman"/>
                          <a:cs typeface="Times New Roman"/>
                        </a:rPr>
                        <a:t>18  (95)</a:t>
                      </a:r>
                      <a:endParaRPr lang="en-GB" sz="1600">
                        <a:effectLst/>
                        <a:latin typeface="Calibri"/>
                        <a:ea typeface="Calibri"/>
                        <a:cs typeface="Arial"/>
                      </a:endParaRPr>
                    </a:p>
                  </a:txBody>
                  <a:tcPr marL="44450" marR="44450" marT="0" marB="0" anchor="b">
                    <a:lnL>
                      <a:noFill/>
                    </a:lnL>
                    <a:lnR>
                      <a:noFill/>
                    </a:lnR>
                    <a:lnT>
                      <a:noFill/>
                    </a:lnT>
                    <a:lnB>
                      <a:noFill/>
                    </a:lnB>
                  </a:tcPr>
                </a:tc>
                <a:tc>
                  <a:txBody>
                    <a:bodyPr/>
                    <a:lstStyle/>
                    <a:p>
                      <a:pPr algn="ctr">
                        <a:lnSpc>
                          <a:spcPct val="115000"/>
                        </a:lnSpc>
                        <a:spcAft>
                          <a:spcPts val="0"/>
                        </a:spcAft>
                      </a:pPr>
                      <a:r>
                        <a:rPr lang="it-IT" sz="1600">
                          <a:solidFill>
                            <a:srgbClr val="000000"/>
                          </a:solidFill>
                          <a:effectLst/>
                          <a:latin typeface="Calibri"/>
                          <a:ea typeface="Times New Roman"/>
                          <a:cs typeface="Times New Roman"/>
                        </a:rPr>
                        <a:t>4  (22)</a:t>
                      </a:r>
                      <a:endParaRPr lang="en-GB" sz="1600">
                        <a:effectLst/>
                        <a:latin typeface="Calibri"/>
                        <a:ea typeface="Calibri"/>
                        <a:cs typeface="Arial"/>
                      </a:endParaRPr>
                    </a:p>
                  </a:txBody>
                  <a:tcPr marL="44450" marR="44450" marT="0" marB="0" anchor="b">
                    <a:lnL>
                      <a:noFill/>
                    </a:lnL>
                    <a:lnR>
                      <a:noFill/>
                    </a:lnR>
                    <a:lnT>
                      <a:noFill/>
                    </a:lnT>
                    <a:lnB>
                      <a:noFill/>
                    </a:lnB>
                  </a:tcPr>
                </a:tc>
                <a:tc>
                  <a:txBody>
                    <a:bodyPr/>
                    <a:lstStyle/>
                    <a:p>
                      <a:pPr algn="ctr">
                        <a:lnSpc>
                          <a:spcPct val="115000"/>
                        </a:lnSpc>
                        <a:spcAft>
                          <a:spcPts val="0"/>
                        </a:spcAft>
                      </a:pPr>
                      <a:r>
                        <a:rPr lang="it-IT" sz="1600">
                          <a:solidFill>
                            <a:srgbClr val="000000"/>
                          </a:solidFill>
                          <a:effectLst/>
                          <a:latin typeface="Calibri"/>
                          <a:ea typeface="Times New Roman"/>
                          <a:cs typeface="Times New Roman"/>
                        </a:rPr>
                        <a:t>2  (50)</a:t>
                      </a:r>
                      <a:endParaRPr lang="en-GB" sz="1600">
                        <a:effectLst/>
                        <a:latin typeface="Calibri"/>
                        <a:ea typeface="Calibri"/>
                        <a:cs typeface="Arial"/>
                      </a:endParaRPr>
                    </a:p>
                  </a:txBody>
                  <a:tcPr marL="44450" marR="44450" marT="0" marB="0" anchor="b">
                    <a:lnL>
                      <a:noFill/>
                    </a:lnL>
                    <a:lnR>
                      <a:noFill/>
                    </a:lnR>
                    <a:lnT>
                      <a:noFill/>
                    </a:lnT>
                    <a:lnB>
                      <a:noFill/>
                    </a:lnB>
                  </a:tcPr>
                </a:tc>
              </a:tr>
              <a:tr h="280467">
                <a:tc>
                  <a:txBody>
                    <a:bodyPr/>
                    <a:lstStyle/>
                    <a:p>
                      <a:pPr algn="ctr">
                        <a:lnSpc>
                          <a:spcPct val="115000"/>
                        </a:lnSpc>
                        <a:spcAft>
                          <a:spcPts val="0"/>
                        </a:spcAft>
                      </a:pPr>
                      <a:r>
                        <a:rPr lang="it-IT" sz="1600">
                          <a:solidFill>
                            <a:srgbClr val="000000"/>
                          </a:solidFill>
                          <a:effectLst/>
                          <a:latin typeface="Calibri"/>
                          <a:ea typeface="Times New Roman"/>
                          <a:cs typeface="Times New Roman"/>
                        </a:rPr>
                        <a:t>009</a:t>
                      </a:r>
                      <a:endParaRPr lang="en-GB" sz="1600">
                        <a:effectLst/>
                        <a:latin typeface="Calibri"/>
                        <a:ea typeface="Calibri"/>
                        <a:cs typeface="Arial"/>
                      </a:endParaRPr>
                    </a:p>
                  </a:txBody>
                  <a:tcPr marL="44450" marR="44450" marT="0" marB="0" anchor="b">
                    <a:lnL>
                      <a:noFill/>
                    </a:lnL>
                    <a:lnR>
                      <a:noFill/>
                    </a:lnR>
                    <a:lnT>
                      <a:noFill/>
                    </a:lnT>
                    <a:lnB>
                      <a:noFill/>
                    </a:lnB>
                  </a:tcPr>
                </a:tc>
                <a:tc>
                  <a:txBody>
                    <a:bodyPr/>
                    <a:lstStyle/>
                    <a:p>
                      <a:pPr algn="ctr">
                        <a:lnSpc>
                          <a:spcPct val="115000"/>
                        </a:lnSpc>
                        <a:spcAft>
                          <a:spcPts val="0"/>
                        </a:spcAft>
                      </a:pPr>
                      <a:r>
                        <a:rPr lang="it-IT" sz="1600" dirty="0">
                          <a:solidFill>
                            <a:srgbClr val="000000"/>
                          </a:solidFill>
                          <a:effectLst/>
                          <a:latin typeface="Calibri"/>
                          <a:ea typeface="Times New Roman"/>
                          <a:cs typeface="Times New Roman"/>
                        </a:rPr>
                        <a:t>147  </a:t>
                      </a:r>
                      <a:endParaRPr lang="en-GB" sz="1600" dirty="0">
                        <a:effectLst/>
                        <a:latin typeface="Calibri"/>
                        <a:ea typeface="Calibri"/>
                        <a:cs typeface="Arial"/>
                      </a:endParaRPr>
                    </a:p>
                  </a:txBody>
                  <a:tcPr marL="44450" marR="44450" marT="0" marB="0" anchor="b">
                    <a:lnL>
                      <a:noFill/>
                    </a:lnL>
                    <a:lnR>
                      <a:noFill/>
                    </a:lnR>
                    <a:lnT>
                      <a:noFill/>
                    </a:lnT>
                    <a:lnB>
                      <a:noFill/>
                    </a:lnB>
                  </a:tcPr>
                </a:tc>
                <a:tc>
                  <a:txBody>
                    <a:bodyPr/>
                    <a:lstStyle/>
                    <a:p>
                      <a:pPr algn="ctr">
                        <a:lnSpc>
                          <a:spcPct val="115000"/>
                        </a:lnSpc>
                        <a:spcAft>
                          <a:spcPts val="0"/>
                        </a:spcAft>
                      </a:pPr>
                      <a:r>
                        <a:rPr lang="it-IT" sz="1600">
                          <a:solidFill>
                            <a:srgbClr val="000000"/>
                          </a:solidFill>
                          <a:effectLst/>
                          <a:latin typeface="Calibri"/>
                          <a:ea typeface="Times New Roman"/>
                          <a:cs typeface="Times New Roman"/>
                        </a:rPr>
                        <a:t>27  (18)</a:t>
                      </a:r>
                      <a:endParaRPr lang="en-GB" sz="1600">
                        <a:effectLst/>
                        <a:latin typeface="Calibri"/>
                        <a:ea typeface="Calibri"/>
                        <a:cs typeface="Arial"/>
                      </a:endParaRPr>
                    </a:p>
                  </a:txBody>
                  <a:tcPr marL="44450" marR="44450" marT="0" marB="0" anchor="b">
                    <a:lnL>
                      <a:noFill/>
                    </a:lnL>
                    <a:lnR>
                      <a:noFill/>
                    </a:lnR>
                    <a:lnT>
                      <a:noFill/>
                    </a:lnT>
                    <a:lnB>
                      <a:noFill/>
                    </a:lnB>
                  </a:tcPr>
                </a:tc>
                <a:tc>
                  <a:txBody>
                    <a:bodyPr/>
                    <a:lstStyle/>
                    <a:p>
                      <a:pPr algn="ctr">
                        <a:lnSpc>
                          <a:spcPct val="115000"/>
                        </a:lnSpc>
                        <a:spcAft>
                          <a:spcPts val="0"/>
                        </a:spcAft>
                      </a:pPr>
                      <a:r>
                        <a:rPr lang="it-IT" sz="1600">
                          <a:solidFill>
                            <a:srgbClr val="000000"/>
                          </a:solidFill>
                          <a:effectLst/>
                          <a:latin typeface="Calibri"/>
                          <a:ea typeface="Times New Roman"/>
                          <a:cs typeface="Times New Roman"/>
                        </a:rPr>
                        <a:t>27  (100)</a:t>
                      </a:r>
                      <a:endParaRPr lang="en-GB" sz="1600">
                        <a:effectLst/>
                        <a:latin typeface="Calibri"/>
                        <a:ea typeface="Calibri"/>
                        <a:cs typeface="Arial"/>
                      </a:endParaRPr>
                    </a:p>
                  </a:txBody>
                  <a:tcPr marL="44450" marR="44450" marT="0" marB="0" anchor="b">
                    <a:lnL>
                      <a:noFill/>
                    </a:lnL>
                    <a:lnR>
                      <a:noFill/>
                    </a:lnR>
                    <a:lnT>
                      <a:noFill/>
                    </a:lnT>
                    <a:lnB>
                      <a:noFill/>
                    </a:lnB>
                  </a:tcPr>
                </a:tc>
                <a:tc>
                  <a:txBody>
                    <a:bodyPr/>
                    <a:lstStyle/>
                    <a:p>
                      <a:pPr algn="ctr">
                        <a:lnSpc>
                          <a:spcPct val="115000"/>
                        </a:lnSpc>
                        <a:spcAft>
                          <a:spcPts val="0"/>
                        </a:spcAft>
                      </a:pPr>
                      <a:r>
                        <a:rPr lang="it-IT" sz="1600">
                          <a:solidFill>
                            <a:srgbClr val="000000"/>
                          </a:solidFill>
                          <a:effectLst/>
                          <a:latin typeface="Calibri"/>
                          <a:ea typeface="Times New Roman"/>
                          <a:cs typeface="Times New Roman"/>
                        </a:rPr>
                        <a:t>9  (33)</a:t>
                      </a:r>
                      <a:endParaRPr lang="en-GB" sz="1600">
                        <a:effectLst/>
                        <a:latin typeface="Calibri"/>
                        <a:ea typeface="Calibri"/>
                        <a:cs typeface="Arial"/>
                      </a:endParaRPr>
                    </a:p>
                  </a:txBody>
                  <a:tcPr marL="44450" marR="44450" marT="0" marB="0" anchor="b">
                    <a:lnL>
                      <a:noFill/>
                    </a:lnL>
                    <a:lnR>
                      <a:noFill/>
                    </a:lnR>
                    <a:lnT>
                      <a:noFill/>
                    </a:lnT>
                    <a:lnB>
                      <a:noFill/>
                    </a:lnB>
                  </a:tcPr>
                </a:tc>
                <a:tc>
                  <a:txBody>
                    <a:bodyPr/>
                    <a:lstStyle/>
                    <a:p>
                      <a:pPr algn="ctr">
                        <a:lnSpc>
                          <a:spcPct val="115000"/>
                        </a:lnSpc>
                        <a:spcAft>
                          <a:spcPts val="0"/>
                        </a:spcAft>
                      </a:pPr>
                      <a:r>
                        <a:rPr lang="it-IT" sz="1600">
                          <a:solidFill>
                            <a:srgbClr val="000000"/>
                          </a:solidFill>
                          <a:effectLst/>
                          <a:latin typeface="Calibri"/>
                          <a:ea typeface="Times New Roman"/>
                          <a:cs typeface="Times New Roman"/>
                        </a:rPr>
                        <a:t>7  (78)</a:t>
                      </a:r>
                      <a:endParaRPr lang="en-GB" sz="1600">
                        <a:effectLst/>
                        <a:latin typeface="Calibri"/>
                        <a:ea typeface="Calibri"/>
                        <a:cs typeface="Arial"/>
                      </a:endParaRPr>
                    </a:p>
                  </a:txBody>
                  <a:tcPr marL="44450" marR="44450" marT="0" marB="0" anchor="b">
                    <a:lnL>
                      <a:noFill/>
                    </a:lnL>
                    <a:lnR>
                      <a:noFill/>
                    </a:lnR>
                    <a:lnT>
                      <a:noFill/>
                    </a:lnT>
                    <a:lnB>
                      <a:noFill/>
                    </a:lnB>
                  </a:tcPr>
                </a:tc>
              </a:tr>
              <a:tr h="280467">
                <a:tc>
                  <a:txBody>
                    <a:bodyPr/>
                    <a:lstStyle/>
                    <a:p>
                      <a:pPr algn="ctr">
                        <a:lnSpc>
                          <a:spcPct val="115000"/>
                        </a:lnSpc>
                        <a:spcAft>
                          <a:spcPts val="0"/>
                        </a:spcAft>
                      </a:pPr>
                      <a:r>
                        <a:rPr lang="it-IT" sz="1600">
                          <a:solidFill>
                            <a:srgbClr val="000000"/>
                          </a:solidFill>
                          <a:effectLst/>
                          <a:latin typeface="Calibri"/>
                          <a:ea typeface="Times New Roman"/>
                          <a:cs typeface="Times New Roman"/>
                        </a:rPr>
                        <a:t>010</a:t>
                      </a:r>
                      <a:endParaRPr lang="en-GB" sz="1600">
                        <a:effectLst/>
                        <a:latin typeface="Calibri"/>
                        <a:ea typeface="Calibri"/>
                        <a:cs typeface="Arial"/>
                      </a:endParaRPr>
                    </a:p>
                  </a:txBody>
                  <a:tcPr marL="44450" marR="44450" marT="0" marB="0" anchor="b">
                    <a:lnL>
                      <a:noFill/>
                    </a:lnL>
                    <a:lnR>
                      <a:noFill/>
                    </a:lnR>
                    <a:lnT>
                      <a:noFill/>
                    </a:lnT>
                    <a:lnB>
                      <a:noFill/>
                    </a:lnB>
                  </a:tcPr>
                </a:tc>
                <a:tc>
                  <a:txBody>
                    <a:bodyPr/>
                    <a:lstStyle/>
                    <a:p>
                      <a:pPr algn="ctr">
                        <a:lnSpc>
                          <a:spcPct val="115000"/>
                        </a:lnSpc>
                        <a:spcAft>
                          <a:spcPts val="0"/>
                        </a:spcAft>
                      </a:pPr>
                      <a:r>
                        <a:rPr lang="it-IT" sz="1600" dirty="0">
                          <a:solidFill>
                            <a:srgbClr val="000000"/>
                          </a:solidFill>
                          <a:effectLst/>
                          <a:latin typeface="Calibri"/>
                          <a:ea typeface="Times New Roman"/>
                          <a:cs typeface="Times New Roman"/>
                        </a:rPr>
                        <a:t>32 </a:t>
                      </a:r>
                      <a:endParaRPr lang="en-GB" sz="1600" dirty="0">
                        <a:effectLst/>
                        <a:latin typeface="Calibri"/>
                        <a:ea typeface="Calibri"/>
                        <a:cs typeface="Arial"/>
                      </a:endParaRPr>
                    </a:p>
                  </a:txBody>
                  <a:tcPr marL="44450" marR="44450" marT="0" marB="0" anchor="b">
                    <a:lnL>
                      <a:noFill/>
                    </a:lnL>
                    <a:lnR>
                      <a:noFill/>
                    </a:lnR>
                    <a:lnT>
                      <a:noFill/>
                    </a:lnT>
                    <a:lnB>
                      <a:noFill/>
                    </a:lnB>
                  </a:tcPr>
                </a:tc>
                <a:tc>
                  <a:txBody>
                    <a:bodyPr/>
                    <a:lstStyle/>
                    <a:p>
                      <a:pPr algn="ctr">
                        <a:lnSpc>
                          <a:spcPct val="115000"/>
                        </a:lnSpc>
                        <a:spcAft>
                          <a:spcPts val="0"/>
                        </a:spcAft>
                      </a:pPr>
                      <a:r>
                        <a:rPr lang="it-IT" sz="1600" dirty="0">
                          <a:solidFill>
                            <a:srgbClr val="000000"/>
                          </a:solidFill>
                          <a:effectLst/>
                          <a:latin typeface="Calibri"/>
                          <a:ea typeface="Times New Roman"/>
                          <a:cs typeface="Times New Roman"/>
                        </a:rPr>
                        <a:t>31  (97)</a:t>
                      </a:r>
                      <a:endParaRPr lang="en-GB" sz="1600" dirty="0">
                        <a:effectLst/>
                        <a:latin typeface="Calibri"/>
                        <a:ea typeface="Calibri"/>
                        <a:cs typeface="Arial"/>
                      </a:endParaRPr>
                    </a:p>
                  </a:txBody>
                  <a:tcPr marL="44450" marR="44450" marT="0" marB="0" anchor="b">
                    <a:lnL>
                      <a:noFill/>
                    </a:lnL>
                    <a:lnR>
                      <a:noFill/>
                    </a:lnR>
                    <a:lnT>
                      <a:noFill/>
                    </a:lnT>
                    <a:lnB>
                      <a:noFill/>
                    </a:lnB>
                  </a:tcPr>
                </a:tc>
                <a:tc>
                  <a:txBody>
                    <a:bodyPr/>
                    <a:lstStyle/>
                    <a:p>
                      <a:pPr algn="ctr">
                        <a:lnSpc>
                          <a:spcPct val="115000"/>
                        </a:lnSpc>
                        <a:spcAft>
                          <a:spcPts val="0"/>
                        </a:spcAft>
                      </a:pPr>
                      <a:r>
                        <a:rPr lang="it-IT" sz="1600">
                          <a:solidFill>
                            <a:srgbClr val="000000"/>
                          </a:solidFill>
                          <a:effectLst/>
                          <a:latin typeface="Calibri"/>
                          <a:ea typeface="Times New Roman"/>
                          <a:cs typeface="Times New Roman"/>
                        </a:rPr>
                        <a:t>25  (81)</a:t>
                      </a:r>
                      <a:endParaRPr lang="en-GB" sz="1600">
                        <a:effectLst/>
                        <a:latin typeface="Calibri"/>
                        <a:ea typeface="Calibri"/>
                        <a:cs typeface="Arial"/>
                      </a:endParaRPr>
                    </a:p>
                  </a:txBody>
                  <a:tcPr marL="44450" marR="44450" marT="0" marB="0" anchor="b">
                    <a:lnL>
                      <a:noFill/>
                    </a:lnL>
                    <a:lnR>
                      <a:noFill/>
                    </a:lnR>
                    <a:lnT>
                      <a:noFill/>
                    </a:lnT>
                    <a:lnB>
                      <a:noFill/>
                    </a:lnB>
                  </a:tcPr>
                </a:tc>
                <a:tc>
                  <a:txBody>
                    <a:bodyPr/>
                    <a:lstStyle/>
                    <a:p>
                      <a:pPr algn="ctr">
                        <a:lnSpc>
                          <a:spcPct val="115000"/>
                        </a:lnSpc>
                        <a:spcAft>
                          <a:spcPts val="0"/>
                        </a:spcAft>
                      </a:pPr>
                      <a:r>
                        <a:rPr lang="it-IT" sz="1600">
                          <a:solidFill>
                            <a:srgbClr val="000000"/>
                          </a:solidFill>
                          <a:effectLst/>
                          <a:latin typeface="Calibri"/>
                          <a:ea typeface="Times New Roman"/>
                          <a:cs typeface="Times New Roman"/>
                        </a:rPr>
                        <a:t>2  (8)</a:t>
                      </a:r>
                      <a:endParaRPr lang="en-GB" sz="1600">
                        <a:effectLst/>
                        <a:latin typeface="Calibri"/>
                        <a:ea typeface="Calibri"/>
                        <a:cs typeface="Arial"/>
                      </a:endParaRPr>
                    </a:p>
                  </a:txBody>
                  <a:tcPr marL="44450" marR="44450" marT="0" marB="0" anchor="b">
                    <a:lnL>
                      <a:noFill/>
                    </a:lnL>
                    <a:lnR>
                      <a:noFill/>
                    </a:lnR>
                    <a:lnT>
                      <a:noFill/>
                    </a:lnT>
                    <a:lnB>
                      <a:noFill/>
                    </a:lnB>
                  </a:tcPr>
                </a:tc>
                <a:tc>
                  <a:txBody>
                    <a:bodyPr/>
                    <a:lstStyle/>
                    <a:p>
                      <a:pPr algn="ctr">
                        <a:lnSpc>
                          <a:spcPct val="115000"/>
                        </a:lnSpc>
                        <a:spcAft>
                          <a:spcPts val="0"/>
                        </a:spcAft>
                      </a:pPr>
                      <a:r>
                        <a:rPr lang="it-IT" sz="1600">
                          <a:solidFill>
                            <a:srgbClr val="000000"/>
                          </a:solidFill>
                          <a:effectLst/>
                          <a:latin typeface="Calibri"/>
                          <a:ea typeface="Times New Roman"/>
                          <a:cs typeface="Times New Roman"/>
                        </a:rPr>
                        <a:t>2  (100)</a:t>
                      </a:r>
                      <a:endParaRPr lang="en-GB" sz="1600">
                        <a:effectLst/>
                        <a:latin typeface="Calibri"/>
                        <a:ea typeface="Calibri"/>
                        <a:cs typeface="Arial"/>
                      </a:endParaRPr>
                    </a:p>
                  </a:txBody>
                  <a:tcPr marL="44450" marR="44450" marT="0" marB="0" anchor="b">
                    <a:lnL>
                      <a:noFill/>
                    </a:lnL>
                    <a:lnR>
                      <a:noFill/>
                    </a:lnR>
                    <a:lnT>
                      <a:noFill/>
                    </a:lnT>
                    <a:lnB>
                      <a:noFill/>
                    </a:lnB>
                  </a:tcPr>
                </a:tc>
              </a:tr>
              <a:tr h="280467">
                <a:tc>
                  <a:txBody>
                    <a:bodyPr/>
                    <a:lstStyle/>
                    <a:p>
                      <a:pPr algn="ctr">
                        <a:lnSpc>
                          <a:spcPct val="115000"/>
                        </a:lnSpc>
                        <a:spcAft>
                          <a:spcPts val="0"/>
                        </a:spcAft>
                      </a:pPr>
                      <a:r>
                        <a:rPr lang="it-IT" sz="1600">
                          <a:solidFill>
                            <a:srgbClr val="000000"/>
                          </a:solidFill>
                          <a:effectLst/>
                          <a:latin typeface="Calibri"/>
                          <a:ea typeface="Times New Roman"/>
                          <a:cs typeface="Times New Roman"/>
                        </a:rPr>
                        <a:t>011</a:t>
                      </a:r>
                      <a:endParaRPr lang="en-GB" sz="1600">
                        <a:effectLst/>
                        <a:latin typeface="Calibri"/>
                        <a:ea typeface="Calibri"/>
                        <a:cs typeface="Arial"/>
                      </a:endParaRPr>
                    </a:p>
                  </a:txBody>
                  <a:tcPr marL="44450" marR="44450" marT="0" marB="0" anchor="b">
                    <a:lnL>
                      <a:noFill/>
                    </a:lnL>
                    <a:lnR>
                      <a:noFill/>
                    </a:lnR>
                    <a:lnT>
                      <a:noFill/>
                    </a:lnT>
                    <a:lnB>
                      <a:noFill/>
                    </a:lnB>
                  </a:tcPr>
                </a:tc>
                <a:tc>
                  <a:txBody>
                    <a:bodyPr/>
                    <a:lstStyle/>
                    <a:p>
                      <a:pPr algn="ctr">
                        <a:lnSpc>
                          <a:spcPct val="115000"/>
                        </a:lnSpc>
                        <a:spcAft>
                          <a:spcPts val="0"/>
                        </a:spcAft>
                      </a:pPr>
                      <a:r>
                        <a:rPr lang="it-IT" sz="1600">
                          <a:solidFill>
                            <a:srgbClr val="000000"/>
                          </a:solidFill>
                          <a:effectLst/>
                          <a:latin typeface="Calibri"/>
                          <a:ea typeface="Times New Roman"/>
                          <a:cs typeface="Times New Roman"/>
                        </a:rPr>
                        <a:t>143  </a:t>
                      </a:r>
                      <a:endParaRPr lang="en-GB" sz="1600">
                        <a:effectLst/>
                        <a:latin typeface="Calibri"/>
                        <a:ea typeface="Calibri"/>
                        <a:cs typeface="Arial"/>
                      </a:endParaRPr>
                    </a:p>
                  </a:txBody>
                  <a:tcPr marL="44450" marR="44450" marT="0" marB="0" anchor="b">
                    <a:lnL>
                      <a:noFill/>
                    </a:lnL>
                    <a:lnR>
                      <a:noFill/>
                    </a:lnR>
                    <a:lnT>
                      <a:noFill/>
                    </a:lnT>
                    <a:lnB>
                      <a:noFill/>
                    </a:lnB>
                  </a:tcPr>
                </a:tc>
                <a:tc>
                  <a:txBody>
                    <a:bodyPr/>
                    <a:lstStyle/>
                    <a:p>
                      <a:pPr algn="ctr">
                        <a:lnSpc>
                          <a:spcPct val="115000"/>
                        </a:lnSpc>
                        <a:spcAft>
                          <a:spcPts val="0"/>
                        </a:spcAft>
                      </a:pPr>
                      <a:r>
                        <a:rPr lang="it-IT" sz="1600" dirty="0">
                          <a:solidFill>
                            <a:srgbClr val="000000"/>
                          </a:solidFill>
                          <a:effectLst/>
                          <a:latin typeface="Calibri"/>
                          <a:ea typeface="Times New Roman"/>
                          <a:cs typeface="Times New Roman"/>
                        </a:rPr>
                        <a:t>61  (43)</a:t>
                      </a:r>
                      <a:endParaRPr lang="en-GB" sz="1600" dirty="0">
                        <a:effectLst/>
                        <a:latin typeface="Calibri"/>
                        <a:ea typeface="Calibri"/>
                        <a:cs typeface="Arial"/>
                      </a:endParaRPr>
                    </a:p>
                  </a:txBody>
                  <a:tcPr marL="44450" marR="44450" marT="0" marB="0" anchor="b">
                    <a:lnL>
                      <a:noFill/>
                    </a:lnL>
                    <a:lnR>
                      <a:noFill/>
                    </a:lnR>
                    <a:lnT>
                      <a:noFill/>
                    </a:lnT>
                    <a:lnB>
                      <a:noFill/>
                    </a:lnB>
                  </a:tcPr>
                </a:tc>
                <a:tc>
                  <a:txBody>
                    <a:bodyPr/>
                    <a:lstStyle/>
                    <a:p>
                      <a:pPr algn="ctr">
                        <a:lnSpc>
                          <a:spcPct val="115000"/>
                        </a:lnSpc>
                        <a:spcAft>
                          <a:spcPts val="0"/>
                        </a:spcAft>
                      </a:pPr>
                      <a:r>
                        <a:rPr lang="it-IT" sz="1600">
                          <a:solidFill>
                            <a:srgbClr val="000000"/>
                          </a:solidFill>
                          <a:effectLst/>
                          <a:latin typeface="Calibri"/>
                          <a:ea typeface="Times New Roman"/>
                          <a:cs typeface="Times New Roman"/>
                        </a:rPr>
                        <a:t>59  (97)</a:t>
                      </a:r>
                      <a:endParaRPr lang="en-GB" sz="1600">
                        <a:effectLst/>
                        <a:latin typeface="Calibri"/>
                        <a:ea typeface="Calibri"/>
                        <a:cs typeface="Arial"/>
                      </a:endParaRPr>
                    </a:p>
                  </a:txBody>
                  <a:tcPr marL="44450" marR="44450" marT="0" marB="0" anchor="b">
                    <a:lnL>
                      <a:noFill/>
                    </a:lnL>
                    <a:lnR>
                      <a:noFill/>
                    </a:lnR>
                    <a:lnT>
                      <a:noFill/>
                    </a:lnT>
                    <a:lnB>
                      <a:noFill/>
                    </a:lnB>
                  </a:tcPr>
                </a:tc>
                <a:tc>
                  <a:txBody>
                    <a:bodyPr/>
                    <a:lstStyle/>
                    <a:p>
                      <a:pPr algn="ctr">
                        <a:lnSpc>
                          <a:spcPct val="115000"/>
                        </a:lnSpc>
                        <a:spcAft>
                          <a:spcPts val="0"/>
                        </a:spcAft>
                      </a:pPr>
                      <a:r>
                        <a:rPr lang="it-IT" sz="1600">
                          <a:solidFill>
                            <a:srgbClr val="000000"/>
                          </a:solidFill>
                          <a:effectLst/>
                          <a:latin typeface="Calibri"/>
                          <a:ea typeface="Times New Roman"/>
                          <a:cs typeface="Times New Roman"/>
                        </a:rPr>
                        <a:t>15  (25)</a:t>
                      </a:r>
                      <a:endParaRPr lang="en-GB" sz="1600">
                        <a:effectLst/>
                        <a:latin typeface="Calibri"/>
                        <a:ea typeface="Calibri"/>
                        <a:cs typeface="Arial"/>
                      </a:endParaRPr>
                    </a:p>
                  </a:txBody>
                  <a:tcPr marL="44450" marR="44450" marT="0" marB="0" anchor="b">
                    <a:lnL>
                      <a:noFill/>
                    </a:lnL>
                    <a:lnR>
                      <a:noFill/>
                    </a:lnR>
                    <a:lnT>
                      <a:noFill/>
                    </a:lnT>
                    <a:lnB>
                      <a:noFill/>
                    </a:lnB>
                  </a:tcPr>
                </a:tc>
                <a:tc>
                  <a:txBody>
                    <a:bodyPr/>
                    <a:lstStyle/>
                    <a:p>
                      <a:pPr algn="ctr">
                        <a:lnSpc>
                          <a:spcPct val="115000"/>
                        </a:lnSpc>
                        <a:spcAft>
                          <a:spcPts val="0"/>
                        </a:spcAft>
                      </a:pPr>
                      <a:r>
                        <a:rPr lang="it-IT" sz="1600">
                          <a:solidFill>
                            <a:srgbClr val="000000"/>
                          </a:solidFill>
                          <a:effectLst/>
                          <a:latin typeface="Calibri"/>
                          <a:ea typeface="Times New Roman"/>
                          <a:cs typeface="Times New Roman"/>
                        </a:rPr>
                        <a:t>10  (67)</a:t>
                      </a:r>
                      <a:endParaRPr lang="en-GB" sz="1600">
                        <a:effectLst/>
                        <a:latin typeface="Calibri"/>
                        <a:ea typeface="Calibri"/>
                        <a:cs typeface="Arial"/>
                      </a:endParaRPr>
                    </a:p>
                  </a:txBody>
                  <a:tcPr marL="44450" marR="44450" marT="0" marB="0" anchor="b">
                    <a:lnL>
                      <a:noFill/>
                    </a:lnL>
                    <a:lnR>
                      <a:noFill/>
                    </a:lnR>
                    <a:lnT>
                      <a:noFill/>
                    </a:lnT>
                    <a:lnB>
                      <a:noFill/>
                    </a:lnB>
                  </a:tcPr>
                </a:tc>
              </a:tr>
              <a:tr h="280467">
                <a:tc>
                  <a:txBody>
                    <a:bodyPr/>
                    <a:lstStyle/>
                    <a:p>
                      <a:pPr algn="ctr">
                        <a:lnSpc>
                          <a:spcPct val="115000"/>
                        </a:lnSpc>
                        <a:spcAft>
                          <a:spcPts val="0"/>
                        </a:spcAft>
                      </a:pPr>
                      <a:r>
                        <a:rPr lang="it-IT" sz="1600">
                          <a:solidFill>
                            <a:srgbClr val="000000"/>
                          </a:solidFill>
                          <a:effectLst/>
                          <a:latin typeface="Calibri"/>
                          <a:ea typeface="Times New Roman"/>
                          <a:cs typeface="Times New Roman"/>
                        </a:rPr>
                        <a:t>013</a:t>
                      </a:r>
                      <a:endParaRPr lang="en-GB" sz="1600">
                        <a:effectLst/>
                        <a:latin typeface="Calibri"/>
                        <a:ea typeface="Calibri"/>
                        <a:cs typeface="Arial"/>
                      </a:endParaRPr>
                    </a:p>
                  </a:txBody>
                  <a:tcPr marL="44450" marR="44450" marT="0" marB="0" anchor="b">
                    <a:lnL>
                      <a:noFill/>
                    </a:lnL>
                    <a:lnR>
                      <a:noFill/>
                    </a:lnR>
                    <a:lnT>
                      <a:noFill/>
                    </a:lnT>
                    <a:lnB>
                      <a:noFill/>
                    </a:lnB>
                  </a:tcPr>
                </a:tc>
                <a:tc>
                  <a:txBody>
                    <a:bodyPr/>
                    <a:lstStyle/>
                    <a:p>
                      <a:pPr algn="ctr">
                        <a:lnSpc>
                          <a:spcPct val="115000"/>
                        </a:lnSpc>
                        <a:spcAft>
                          <a:spcPts val="0"/>
                        </a:spcAft>
                      </a:pPr>
                      <a:r>
                        <a:rPr lang="it-IT" sz="1600">
                          <a:solidFill>
                            <a:srgbClr val="000000"/>
                          </a:solidFill>
                          <a:effectLst/>
                          <a:latin typeface="Calibri"/>
                          <a:ea typeface="Times New Roman"/>
                          <a:cs typeface="Times New Roman"/>
                        </a:rPr>
                        <a:t>22  </a:t>
                      </a:r>
                      <a:endParaRPr lang="en-GB" sz="1600">
                        <a:effectLst/>
                        <a:latin typeface="Calibri"/>
                        <a:ea typeface="Calibri"/>
                        <a:cs typeface="Arial"/>
                      </a:endParaRPr>
                    </a:p>
                  </a:txBody>
                  <a:tcPr marL="44450" marR="44450" marT="0" marB="0" anchor="b">
                    <a:lnL>
                      <a:noFill/>
                    </a:lnL>
                    <a:lnR>
                      <a:noFill/>
                    </a:lnR>
                    <a:lnT>
                      <a:noFill/>
                    </a:lnT>
                    <a:lnB>
                      <a:noFill/>
                    </a:lnB>
                  </a:tcPr>
                </a:tc>
                <a:tc>
                  <a:txBody>
                    <a:bodyPr/>
                    <a:lstStyle/>
                    <a:p>
                      <a:pPr algn="ctr">
                        <a:lnSpc>
                          <a:spcPct val="115000"/>
                        </a:lnSpc>
                        <a:spcAft>
                          <a:spcPts val="0"/>
                        </a:spcAft>
                      </a:pPr>
                      <a:r>
                        <a:rPr lang="it-IT" sz="1600" dirty="0">
                          <a:solidFill>
                            <a:srgbClr val="000000"/>
                          </a:solidFill>
                          <a:effectLst/>
                          <a:latin typeface="Calibri"/>
                          <a:ea typeface="Times New Roman"/>
                          <a:cs typeface="Times New Roman"/>
                        </a:rPr>
                        <a:t>17  (77)</a:t>
                      </a:r>
                      <a:endParaRPr lang="en-GB" sz="1600" dirty="0">
                        <a:effectLst/>
                        <a:latin typeface="Calibri"/>
                        <a:ea typeface="Calibri"/>
                        <a:cs typeface="Arial"/>
                      </a:endParaRPr>
                    </a:p>
                  </a:txBody>
                  <a:tcPr marL="44450" marR="44450" marT="0" marB="0" anchor="b">
                    <a:lnL>
                      <a:noFill/>
                    </a:lnL>
                    <a:lnR>
                      <a:noFill/>
                    </a:lnR>
                    <a:lnT>
                      <a:noFill/>
                    </a:lnT>
                    <a:lnB>
                      <a:noFill/>
                    </a:lnB>
                  </a:tcPr>
                </a:tc>
                <a:tc>
                  <a:txBody>
                    <a:bodyPr/>
                    <a:lstStyle/>
                    <a:p>
                      <a:pPr algn="ctr">
                        <a:lnSpc>
                          <a:spcPct val="115000"/>
                        </a:lnSpc>
                        <a:spcAft>
                          <a:spcPts val="0"/>
                        </a:spcAft>
                      </a:pPr>
                      <a:r>
                        <a:rPr lang="it-IT" sz="1600">
                          <a:solidFill>
                            <a:srgbClr val="000000"/>
                          </a:solidFill>
                          <a:effectLst/>
                          <a:latin typeface="Calibri"/>
                          <a:ea typeface="Times New Roman"/>
                          <a:cs typeface="Times New Roman"/>
                        </a:rPr>
                        <a:t>14  (82)</a:t>
                      </a:r>
                      <a:endParaRPr lang="en-GB" sz="1600">
                        <a:effectLst/>
                        <a:latin typeface="Calibri"/>
                        <a:ea typeface="Calibri"/>
                        <a:cs typeface="Arial"/>
                      </a:endParaRPr>
                    </a:p>
                  </a:txBody>
                  <a:tcPr marL="44450" marR="44450" marT="0" marB="0" anchor="b">
                    <a:lnL>
                      <a:noFill/>
                    </a:lnL>
                    <a:lnR>
                      <a:noFill/>
                    </a:lnR>
                    <a:lnT>
                      <a:noFill/>
                    </a:lnT>
                    <a:lnB>
                      <a:noFill/>
                    </a:lnB>
                  </a:tcPr>
                </a:tc>
                <a:tc>
                  <a:txBody>
                    <a:bodyPr/>
                    <a:lstStyle/>
                    <a:p>
                      <a:pPr algn="ctr">
                        <a:lnSpc>
                          <a:spcPct val="115000"/>
                        </a:lnSpc>
                        <a:spcAft>
                          <a:spcPts val="0"/>
                        </a:spcAft>
                      </a:pPr>
                      <a:r>
                        <a:rPr lang="it-IT" sz="1600">
                          <a:solidFill>
                            <a:srgbClr val="000000"/>
                          </a:solidFill>
                          <a:effectLst/>
                          <a:latin typeface="Calibri"/>
                          <a:ea typeface="Times New Roman"/>
                          <a:cs typeface="Times New Roman"/>
                        </a:rPr>
                        <a:t>2  (14)</a:t>
                      </a:r>
                      <a:endParaRPr lang="en-GB" sz="1600">
                        <a:effectLst/>
                        <a:latin typeface="Calibri"/>
                        <a:ea typeface="Calibri"/>
                        <a:cs typeface="Arial"/>
                      </a:endParaRPr>
                    </a:p>
                  </a:txBody>
                  <a:tcPr marL="44450" marR="44450" marT="0" marB="0" anchor="b">
                    <a:lnL>
                      <a:noFill/>
                    </a:lnL>
                    <a:lnR>
                      <a:noFill/>
                    </a:lnR>
                    <a:lnT>
                      <a:noFill/>
                    </a:lnT>
                    <a:lnB>
                      <a:noFill/>
                    </a:lnB>
                  </a:tcPr>
                </a:tc>
                <a:tc>
                  <a:txBody>
                    <a:bodyPr/>
                    <a:lstStyle/>
                    <a:p>
                      <a:pPr algn="ctr">
                        <a:lnSpc>
                          <a:spcPct val="115000"/>
                        </a:lnSpc>
                        <a:spcAft>
                          <a:spcPts val="0"/>
                        </a:spcAft>
                      </a:pPr>
                      <a:r>
                        <a:rPr lang="it-IT" sz="1600">
                          <a:solidFill>
                            <a:srgbClr val="000000"/>
                          </a:solidFill>
                          <a:effectLst/>
                          <a:latin typeface="Calibri"/>
                          <a:ea typeface="Times New Roman"/>
                          <a:cs typeface="Times New Roman"/>
                        </a:rPr>
                        <a:t>1  (50)</a:t>
                      </a:r>
                      <a:endParaRPr lang="en-GB" sz="1600">
                        <a:effectLst/>
                        <a:latin typeface="Calibri"/>
                        <a:ea typeface="Calibri"/>
                        <a:cs typeface="Arial"/>
                      </a:endParaRPr>
                    </a:p>
                  </a:txBody>
                  <a:tcPr marL="44450" marR="44450" marT="0" marB="0" anchor="b">
                    <a:lnL>
                      <a:noFill/>
                    </a:lnL>
                    <a:lnR>
                      <a:noFill/>
                    </a:lnR>
                    <a:lnT>
                      <a:noFill/>
                    </a:lnT>
                    <a:lnB>
                      <a:noFill/>
                    </a:lnB>
                  </a:tcPr>
                </a:tc>
              </a:tr>
              <a:tr h="280467">
                <a:tc>
                  <a:txBody>
                    <a:bodyPr/>
                    <a:lstStyle/>
                    <a:p>
                      <a:pPr algn="ctr">
                        <a:lnSpc>
                          <a:spcPct val="115000"/>
                        </a:lnSpc>
                        <a:spcAft>
                          <a:spcPts val="0"/>
                        </a:spcAft>
                      </a:pPr>
                      <a:r>
                        <a:rPr lang="it-IT" sz="1600" b="1">
                          <a:solidFill>
                            <a:srgbClr val="000000"/>
                          </a:solidFill>
                          <a:effectLst/>
                          <a:latin typeface="Calibri"/>
                          <a:ea typeface="Times New Roman"/>
                          <a:cs typeface="Times New Roman"/>
                        </a:rPr>
                        <a:t>Total</a:t>
                      </a:r>
                      <a:endParaRPr lang="en-GB" sz="1600">
                        <a:effectLst/>
                        <a:latin typeface="Calibri"/>
                        <a:ea typeface="Calibri"/>
                        <a:cs typeface="Arial"/>
                      </a:endParaRPr>
                    </a:p>
                  </a:txBody>
                  <a:tcPr marL="44450" marR="44450" marT="0" marB="0" anchor="b">
                    <a:lnL>
                      <a:noFill/>
                    </a:lnL>
                    <a:lnR>
                      <a:noFill/>
                    </a:lnR>
                    <a:lnT>
                      <a:noFill/>
                    </a:lnT>
                    <a:lnB>
                      <a:noFill/>
                    </a:lnB>
                    <a:solidFill>
                      <a:srgbClr val="FFFF00"/>
                    </a:solidFill>
                  </a:tcPr>
                </a:tc>
                <a:tc>
                  <a:txBody>
                    <a:bodyPr/>
                    <a:lstStyle/>
                    <a:p>
                      <a:pPr algn="ctr">
                        <a:lnSpc>
                          <a:spcPct val="115000"/>
                        </a:lnSpc>
                        <a:spcAft>
                          <a:spcPts val="0"/>
                        </a:spcAft>
                      </a:pPr>
                      <a:r>
                        <a:rPr lang="it-IT" sz="1600" b="1">
                          <a:solidFill>
                            <a:srgbClr val="000000"/>
                          </a:solidFill>
                          <a:effectLst/>
                          <a:latin typeface="Calibri"/>
                          <a:ea typeface="Times New Roman"/>
                          <a:cs typeface="Times New Roman"/>
                        </a:rPr>
                        <a:t>1327</a:t>
                      </a:r>
                      <a:endParaRPr lang="en-GB" sz="1600">
                        <a:effectLst/>
                        <a:latin typeface="Calibri"/>
                        <a:ea typeface="Calibri"/>
                        <a:cs typeface="Arial"/>
                      </a:endParaRPr>
                    </a:p>
                  </a:txBody>
                  <a:tcPr marL="44450" marR="44450" marT="0" marB="0" anchor="b">
                    <a:lnL>
                      <a:noFill/>
                    </a:lnL>
                    <a:lnR>
                      <a:noFill/>
                    </a:lnR>
                    <a:lnT>
                      <a:noFill/>
                    </a:lnT>
                    <a:lnB>
                      <a:noFill/>
                    </a:lnB>
                    <a:solidFill>
                      <a:srgbClr val="FFFF00"/>
                    </a:solidFill>
                  </a:tcPr>
                </a:tc>
                <a:tc>
                  <a:txBody>
                    <a:bodyPr/>
                    <a:lstStyle/>
                    <a:p>
                      <a:pPr algn="ctr">
                        <a:lnSpc>
                          <a:spcPct val="115000"/>
                        </a:lnSpc>
                        <a:spcAft>
                          <a:spcPts val="0"/>
                        </a:spcAft>
                      </a:pPr>
                      <a:r>
                        <a:rPr lang="it-IT" sz="1600" b="1" dirty="0">
                          <a:solidFill>
                            <a:srgbClr val="000000"/>
                          </a:solidFill>
                          <a:effectLst/>
                          <a:latin typeface="Calibri"/>
                          <a:ea typeface="Times New Roman"/>
                          <a:cs typeface="Times New Roman"/>
                        </a:rPr>
                        <a:t>562  (42)</a:t>
                      </a:r>
                      <a:endParaRPr lang="en-GB" sz="1600" dirty="0">
                        <a:effectLst/>
                        <a:latin typeface="Calibri"/>
                        <a:ea typeface="Calibri"/>
                        <a:cs typeface="Arial"/>
                      </a:endParaRPr>
                    </a:p>
                  </a:txBody>
                  <a:tcPr marL="44450" marR="44450" marT="0" marB="0" anchor="b">
                    <a:lnL>
                      <a:noFill/>
                    </a:lnL>
                    <a:lnR>
                      <a:noFill/>
                    </a:lnR>
                    <a:lnT>
                      <a:noFill/>
                    </a:lnT>
                    <a:lnB>
                      <a:noFill/>
                    </a:lnB>
                    <a:solidFill>
                      <a:srgbClr val="FFFF00"/>
                    </a:solidFill>
                  </a:tcPr>
                </a:tc>
                <a:tc>
                  <a:txBody>
                    <a:bodyPr/>
                    <a:lstStyle/>
                    <a:p>
                      <a:pPr algn="ctr">
                        <a:lnSpc>
                          <a:spcPct val="115000"/>
                        </a:lnSpc>
                        <a:spcAft>
                          <a:spcPts val="0"/>
                        </a:spcAft>
                      </a:pPr>
                      <a:r>
                        <a:rPr lang="it-IT" sz="1600" b="1" dirty="0">
                          <a:solidFill>
                            <a:srgbClr val="000000"/>
                          </a:solidFill>
                          <a:effectLst/>
                          <a:latin typeface="Calibri"/>
                          <a:ea typeface="Times New Roman"/>
                          <a:cs typeface="Times New Roman"/>
                        </a:rPr>
                        <a:t>524  (93)</a:t>
                      </a:r>
                      <a:endParaRPr lang="en-GB" sz="1600" dirty="0">
                        <a:effectLst/>
                        <a:latin typeface="Calibri"/>
                        <a:ea typeface="Calibri"/>
                        <a:cs typeface="Arial"/>
                      </a:endParaRPr>
                    </a:p>
                  </a:txBody>
                  <a:tcPr marL="44450" marR="44450" marT="0" marB="0" anchor="b">
                    <a:lnL>
                      <a:noFill/>
                    </a:lnL>
                    <a:lnR>
                      <a:noFill/>
                    </a:lnR>
                    <a:lnT>
                      <a:noFill/>
                    </a:lnT>
                    <a:lnB>
                      <a:noFill/>
                    </a:lnB>
                    <a:solidFill>
                      <a:srgbClr val="FFFF00"/>
                    </a:solidFill>
                  </a:tcPr>
                </a:tc>
                <a:tc>
                  <a:txBody>
                    <a:bodyPr/>
                    <a:lstStyle/>
                    <a:p>
                      <a:pPr algn="ctr">
                        <a:lnSpc>
                          <a:spcPct val="115000"/>
                        </a:lnSpc>
                        <a:spcAft>
                          <a:spcPts val="0"/>
                        </a:spcAft>
                      </a:pPr>
                      <a:r>
                        <a:rPr lang="it-IT" sz="1600" b="1" dirty="0">
                          <a:solidFill>
                            <a:srgbClr val="000000"/>
                          </a:solidFill>
                          <a:effectLst/>
                          <a:latin typeface="Calibri"/>
                          <a:ea typeface="Times New Roman"/>
                          <a:cs typeface="Times New Roman"/>
                        </a:rPr>
                        <a:t>106  (20)</a:t>
                      </a:r>
                      <a:endParaRPr lang="en-GB" sz="1600" dirty="0">
                        <a:effectLst/>
                        <a:latin typeface="Calibri"/>
                        <a:ea typeface="Calibri"/>
                        <a:cs typeface="Arial"/>
                      </a:endParaRPr>
                    </a:p>
                  </a:txBody>
                  <a:tcPr marL="44450" marR="44450" marT="0" marB="0" anchor="b">
                    <a:lnL>
                      <a:noFill/>
                    </a:lnL>
                    <a:lnR>
                      <a:noFill/>
                    </a:lnR>
                    <a:lnT>
                      <a:noFill/>
                    </a:lnT>
                    <a:lnB>
                      <a:noFill/>
                    </a:lnB>
                    <a:solidFill>
                      <a:srgbClr val="FFFF00"/>
                    </a:solidFill>
                  </a:tcPr>
                </a:tc>
                <a:tc>
                  <a:txBody>
                    <a:bodyPr/>
                    <a:lstStyle/>
                    <a:p>
                      <a:pPr algn="ctr">
                        <a:lnSpc>
                          <a:spcPct val="115000"/>
                        </a:lnSpc>
                        <a:spcAft>
                          <a:spcPts val="0"/>
                        </a:spcAft>
                      </a:pPr>
                      <a:r>
                        <a:rPr lang="it-IT" sz="1600" b="1" dirty="0">
                          <a:solidFill>
                            <a:srgbClr val="000000"/>
                          </a:solidFill>
                          <a:effectLst/>
                          <a:latin typeface="Calibri"/>
                          <a:ea typeface="Times New Roman"/>
                          <a:cs typeface="Times New Roman"/>
                        </a:rPr>
                        <a:t>89  (84)</a:t>
                      </a:r>
                      <a:endParaRPr lang="en-GB" sz="1600" dirty="0">
                        <a:effectLst/>
                        <a:latin typeface="Calibri"/>
                        <a:ea typeface="Calibri"/>
                        <a:cs typeface="Arial"/>
                      </a:endParaRPr>
                    </a:p>
                  </a:txBody>
                  <a:tcPr marL="44450" marR="44450" marT="0" marB="0" anchor="b">
                    <a:lnL>
                      <a:noFill/>
                    </a:lnL>
                    <a:lnR>
                      <a:noFill/>
                    </a:lnR>
                    <a:lnT>
                      <a:noFill/>
                    </a:lnT>
                    <a:lnB>
                      <a:noFill/>
                    </a:lnB>
                    <a:solidFill>
                      <a:srgbClr val="FFFF00"/>
                    </a:solidFill>
                  </a:tcPr>
                </a:tc>
              </a:tr>
            </a:tbl>
          </a:graphicData>
        </a:graphic>
      </p:graphicFrame>
      <p:sp>
        <p:nvSpPr>
          <p:cNvPr id="80985" name="Rectangle 96"/>
          <p:cNvSpPr>
            <a:spLocks noChangeArrowheads="1"/>
          </p:cNvSpPr>
          <p:nvPr/>
        </p:nvSpPr>
        <p:spPr bwMode="auto">
          <a:xfrm>
            <a:off x="330200" y="299085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gn="l" eaLnBrk="0" hangingPunct="0">
              <a:spcBef>
                <a:spcPct val="20000"/>
              </a:spcBef>
              <a:buChar char="•"/>
              <a:defRPr sz="2800">
                <a:solidFill>
                  <a:schemeClr val="tx1"/>
                </a:solidFill>
                <a:latin typeface="Arial" pitchFamily="34" charset="0"/>
              </a:defRPr>
            </a:lvl1pPr>
            <a:lvl2pPr marL="742950" indent="-285750" algn="l" eaLnBrk="0" hangingPunct="0">
              <a:spcBef>
                <a:spcPct val="20000"/>
              </a:spcBef>
              <a:buChar char="–"/>
              <a:defRPr sz="2400">
                <a:solidFill>
                  <a:schemeClr val="tx1"/>
                </a:solidFill>
                <a:latin typeface="Arial" pitchFamily="34" charset="0"/>
              </a:defRPr>
            </a:lvl2pPr>
            <a:lvl3pPr marL="1143000" indent="-228600" algn="l" eaLnBrk="0" hangingPunct="0">
              <a:spcBef>
                <a:spcPct val="20000"/>
              </a:spcBef>
              <a:buChar char="•"/>
              <a:defRPr sz="20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FontTx/>
              <a:buNone/>
            </a:pPr>
            <a:r>
              <a:rPr lang="it-IT" altLang="en-US" sz="900" i="1">
                <a:solidFill>
                  <a:srgbClr val="1F497D"/>
                </a:solidFill>
                <a:latin typeface="Calibri" pitchFamily="34" charset="0"/>
                <a:ea typeface="Calibri" pitchFamily="34" charset="0"/>
                <a:cs typeface="Arial" pitchFamily="34" charset="0"/>
              </a:rPr>
              <a:t>.</a:t>
            </a:r>
            <a:endParaRPr lang="it-IT" altLang="en-US" sz="1800">
              <a:ea typeface="Calibri" pitchFamily="34" charset="0"/>
              <a:cs typeface="Arial" pitchFamily="34" charset="0"/>
            </a:endParaRP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95288" y="735013"/>
            <a:ext cx="6697662" cy="1325562"/>
          </a:xfrm>
        </p:spPr>
        <p:txBody>
          <a:bodyPr>
            <a:normAutofit/>
          </a:bodyPr>
          <a:lstStyle/>
          <a:p>
            <a:pPr>
              <a:defRPr/>
            </a:pPr>
            <a:r>
              <a:rPr lang="it-IT" sz="2800" dirty="0" smtClean="0">
                <a:latin typeface="+mn-lt"/>
              </a:rPr>
              <a:t>Randomisation and follow-up at 1 month and 3 months</a:t>
            </a:r>
            <a:endParaRPr lang="it-IT" sz="2800" dirty="0">
              <a:latin typeface="+mn-lt"/>
            </a:endParaRPr>
          </a:p>
        </p:txBody>
      </p:sp>
      <p:pic>
        <p:nvPicPr>
          <p:cNvPr id="81923" name="Immagine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24750" y="692150"/>
            <a:ext cx="1355725" cy="127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 name="Content Placeholder 4"/>
          <p:cNvGraphicFramePr>
            <a:graphicFrameLocks noGrp="1"/>
          </p:cNvGraphicFramePr>
          <p:nvPr>
            <p:ph idx="1"/>
          </p:nvPr>
        </p:nvGraphicFramePr>
        <p:xfrm>
          <a:off x="330200" y="2205038"/>
          <a:ext cx="8489952" cy="4469130"/>
        </p:xfrm>
        <a:graphic>
          <a:graphicData uri="http://schemas.openxmlformats.org/drawingml/2006/table">
            <a:tbl>
              <a:tblPr firstRow="1" firstCol="1" bandRow="1"/>
              <a:tblGrid>
                <a:gridCol w="1414992"/>
                <a:gridCol w="1414992"/>
                <a:gridCol w="1414992"/>
                <a:gridCol w="1414992"/>
                <a:gridCol w="1414992"/>
                <a:gridCol w="1414992"/>
              </a:tblGrid>
              <a:tr h="823663">
                <a:tc>
                  <a:txBody>
                    <a:bodyPr/>
                    <a:lstStyle/>
                    <a:p>
                      <a:pPr algn="ctr">
                        <a:lnSpc>
                          <a:spcPct val="115000"/>
                        </a:lnSpc>
                        <a:spcAft>
                          <a:spcPts val="0"/>
                        </a:spcAft>
                      </a:pPr>
                      <a:r>
                        <a:rPr lang="it-IT" sz="1800" b="1" dirty="0">
                          <a:solidFill>
                            <a:srgbClr val="000000"/>
                          </a:solidFill>
                          <a:effectLst/>
                          <a:latin typeface="Calibri"/>
                          <a:ea typeface="Times New Roman"/>
                          <a:cs typeface="Times New Roman"/>
                        </a:rPr>
                        <a:t>Practice Code</a:t>
                      </a:r>
                      <a:endParaRPr lang="en-GB" sz="1600" dirty="0">
                        <a:effectLst/>
                        <a:latin typeface="Calibri"/>
                        <a:ea typeface="Calibri"/>
                        <a:cs typeface="Arial"/>
                      </a:endParaRPr>
                    </a:p>
                  </a:txBody>
                  <a:tcPr marL="44450" marR="44450" marT="0" marB="0" anchor="ctr">
                    <a:lnL>
                      <a:noFill/>
                    </a:lnL>
                    <a:lnR>
                      <a:noFill/>
                    </a:lnR>
                    <a:lnT>
                      <a:noFill/>
                    </a:lnT>
                    <a:lnB>
                      <a:noFill/>
                    </a:lnB>
                    <a:solidFill>
                      <a:srgbClr val="DAEEF3"/>
                    </a:solidFill>
                  </a:tcPr>
                </a:tc>
                <a:tc>
                  <a:txBody>
                    <a:bodyPr/>
                    <a:lstStyle/>
                    <a:p>
                      <a:pPr algn="ctr">
                        <a:lnSpc>
                          <a:spcPct val="115000"/>
                        </a:lnSpc>
                        <a:spcAft>
                          <a:spcPts val="0"/>
                        </a:spcAft>
                      </a:pPr>
                      <a:r>
                        <a:rPr lang="it-IT" sz="1800" b="1" dirty="0">
                          <a:solidFill>
                            <a:srgbClr val="000000"/>
                          </a:solidFill>
                          <a:effectLst/>
                          <a:latin typeface="Calibri"/>
                          <a:ea typeface="Times New Roman"/>
                          <a:cs typeface="Times New Roman"/>
                        </a:rPr>
                        <a:t>Randomised </a:t>
                      </a:r>
                      <a:endParaRPr lang="en-GB" sz="1600" dirty="0">
                        <a:effectLst/>
                        <a:latin typeface="Calibri"/>
                        <a:ea typeface="Calibri"/>
                        <a:cs typeface="Arial"/>
                      </a:endParaRPr>
                    </a:p>
                  </a:txBody>
                  <a:tcPr marL="44450" marR="44450" marT="0" marB="0" anchor="ctr">
                    <a:lnL>
                      <a:noFill/>
                    </a:lnL>
                    <a:lnR>
                      <a:noFill/>
                    </a:lnR>
                    <a:lnT>
                      <a:noFill/>
                    </a:lnT>
                    <a:lnB>
                      <a:noFill/>
                    </a:lnB>
                    <a:solidFill>
                      <a:srgbClr val="DAEEF3"/>
                    </a:solidFill>
                  </a:tcPr>
                </a:tc>
                <a:tc>
                  <a:txBody>
                    <a:bodyPr/>
                    <a:lstStyle/>
                    <a:p>
                      <a:pPr algn="ctr">
                        <a:lnSpc>
                          <a:spcPct val="115000"/>
                        </a:lnSpc>
                        <a:spcAft>
                          <a:spcPts val="0"/>
                        </a:spcAft>
                      </a:pPr>
                      <a:r>
                        <a:rPr lang="it-IT" sz="1800" b="1" dirty="0">
                          <a:solidFill>
                            <a:srgbClr val="000000"/>
                          </a:solidFill>
                          <a:effectLst/>
                          <a:latin typeface="Calibri"/>
                          <a:ea typeface="Times New Roman"/>
                          <a:cs typeface="Times New Roman"/>
                        </a:rPr>
                        <a:t>Face to Face </a:t>
                      </a:r>
                      <a:endParaRPr lang="en-GB" sz="1600" dirty="0">
                        <a:effectLst/>
                        <a:latin typeface="Calibri"/>
                        <a:ea typeface="Calibri"/>
                        <a:cs typeface="Arial"/>
                      </a:endParaRPr>
                    </a:p>
                    <a:p>
                      <a:pPr algn="ctr">
                        <a:lnSpc>
                          <a:spcPct val="115000"/>
                        </a:lnSpc>
                        <a:spcAft>
                          <a:spcPts val="0"/>
                        </a:spcAft>
                      </a:pPr>
                      <a:r>
                        <a:rPr lang="it-IT" sz="1100" b="1" dirty="0">
                          <a:solidFill>
                            <a:srgbClr val="000000"/>
                          </a:solidFill>
                          <a:effectLst/>
                          <a:latin typeface="Calibri"/>
                          <a:ea typeface="Times New Roman"/>
                          <a:cs typeface="Times New Roman"/>
                        </a:rPr>
                        <a:t> </a:t>
                      </a:r>
                      <a:endParaRPr lang="en-GB" sz="1600" dirty="0">
                        <a:effectLst/>
                        <a:latin typeface="Calibri"/>
                        <a:ea typeface="Calibri"/>
                        <a:cs typeface="Arial"/>
                      </a:endParaRPr>
                    </a:p>
                    <a:p>
                      <a:pPr algn="ctr">
                        <a:lnSpc>
                          <a:spcPct val="115000"/>
                        </a:lnSpc>
                        <a:spcAft>
                          <a:spcPts val="0"/>
                        </a:spcAft>
                      </a:pPr>
                      <a:r>
                        <a:rPr lang="it-IT" sz="1100" b="1" dirty="0">
                          <a:solidFill>
                            <a:srgbClr val="000000"/>
                          </a:solidFill>
                          <a:effectLst/>
                          <a:latin typeface="Calibri"/>
                          <a:ea typeface="Times New Roman"/>
                          <a:cs typeface="Times New Roman"/>
                        </a:rPr>
                        <a:t>(% of randomised)</a:t>
                      </a:r>
                      <a:endParaRPr lang="en-GB" sz="1600" dirty="0">
                        <a:effectLst/>
                        <a:latin typeface="Calibri"/>
                        <a:ea typeface="Calibri"/>
                        <a:cs typeface="Arial"/>
                      </a:endParaRPr>
                    </a:p>
                  </a:txBody>
                  <a:tcPr marL="44450" marR="44450" marT="0" marB="0" anchor="ctr">
                    <a:lnL>
                      <a:noFill/>
                    </a:lnL>
                    <a:lnR>
                      <a:noFill/>
                    </a:lnR>
                    <a:lnT>
                      <a:noFill/>
                    </a:lnT>
                    <a:lnB>
                      <a:noFill/>
                    </a:lnB>
                    <a:solidFill>
                      <a:srgbClr val="DAEEF3"/>
                    </a:solidFill>
                  </a:tcPr>
                </a:tc>
                <a:tc>
                  <a:txBody>
                    <a:bodyPr/>
                    <a:lstStyle/>
                    <a:p>
                      <a:pPr algn="ctr">
                        <a:lnSpc>
                          <a:spcPct val="115000"/>
                        </a:lnSpc>
                        <a:spcAft>
                          <a:spcPts val="0"/>
                        </a:spcAft>
                      </a:pPr>
                      <a:r>
                        <a:rPr lang="it-IT" sz="1800" b="1" dirty="0">
                          <a:solidFill>
                            <a:srgbClr val="000000"/>
                          </a:solidFill>
                          <a:effectLst/>
                          <a:latin typeface="Calibri"/>
                          <a:ea typeface="Times New Roman"/>
                          <a:cs typeface="Times New Roman"/>
                        </a:rPr>
                        <a:t>Facilitated access </a:t>
                      </a:r>
                      <a:endParaRPr lang="en-GB" sz="1600" dirty="0">
                        <a:effectLst/>
                        <a:latin typeface="Calibri"/>
                        <a:ea typeface="Calibri"/>
                        <a:cs typeface="Arial"/>
                      </a:endParaRPr>
                    </a:p>
                    <a:p>
                      <a:pPr algn="ctr">
                        <a:lnSpc>
                          <a:spcPct val="115000"/>
                        </a:lnSpc>
                        <a:spcAft>
                          <a:spcPts val="0"/>
                        </a:spcAft>
                      </a:pPr>
                      <a:r>
                        <a:rPr lang="it-IT" sz="1100" b="1" dirty="0">
                          <a:solidFill>
                            <a:srgbClr val="000000"/>
                          </a:solidFill>
                          <a:effectLst/>
                          <a:latin typeface="Calibri"/>
                          <a:ea typeface="Times New Roman"/>
                          <a:cs typeface="Times New Roman"/>
                        </a:rPr>
                        <a:t>(% of randomised)</a:t>
                      </a:r>
                      <a:endParaRPr lang="en-GB" sz="1600" dirty="0">
                        <a:effectLst/>
                        <a:latin typeface="Calibri"/>
                        <a:ea typeface="Calibri"/>
                        <a:cs typeface="Arial"/>
                      </a:endParaRPr>
                    </a:p>
                  </a:txBody>
                  <a:tcPr marL="44450" marR="44450" marT="0" marB="0" anchor="ctr">
                    <a:lnL>
                      <a:noFill/>
                    </a:lnL>
                    <a:lnR>
                      <a:noFill/>
                    </a:lnR>
                    <a:lnT>
                      <a:noFill/>
                    </a:lnT>
                    <a:lnB>
                      <a:noFill/>
                    </a:lnB>
                    <a:solidFill>
                      <a:srgbClr val="DAEEF3"/>
                    </a:solidFill>
                  </a:tcPr>
                </a:tc>
                <a:tc>
                  <a:txBody>
                    <a:bodyPr/>
                    <a:lstStyle/>
                    <a:p>
                      <a:pPr algn="ctr">
                        <a:lnSpc>
                          <a:spcPct val="115000"/>
                        </a:lnSpc>
                        <a:spcAft>
                          <a:spcPts val="0"/>
                        </a:spcAft>
                      </a:pPr>
                      <a:r>
                        <a:rPr lang="it-IT" sz="1800" b="1" dirty="0">
                          <a:solidFill>
                            <a:srgbClr val="000000"/>
                          </a:solidFill>
                          <a:effectLst/>
                          <a:latin typeface="Calibri"/>
                          <a:ea typeface="Times New Roman"/>
                          <a:cs typeface="Times New Roman"/>
                        </a:rPr>
                        <a:t>1 month FU completed </a:t>
                      </a:r>
                      <a:endParaRPr lang="en-GB" sz="1600" dirty="0">
                        <a:effectLst/>
                        <a:latin typeface="Calibri"/>
                        <a:ea typeface="Calibri"/>
                        <a:cs typeface="Arial"/>
                      </a:endParaRPr>
                    </a:p>
                    <a:p>
                      <a:pPr algn="ctr">
                        <a:lnSpc>
                          <a:spcPct val="115000"/>
                        </a:lnSpc>
                        <a:spcAft>
                          <a:spcPts val="0"/>
                        </a:spcAft>
                      </a:pPr>
                      <a:r>
                        <a:rPr lang="it-IT" sz="1100" b="1" dirty="0">
                          <a:solidFill>
                            <a:srgbClr val="000000"/>
                          </a:solidFill>
                          <a:effectLst/>
                          <a:latin typeface="Calibri"/>
                          <a:ea typeface="Times New Roman"/>
                          <a:cs typeface="Times New Roman"/>
                        </a:rPr>
                        <a:t>(% total)</a:t>
                      </a:r>
                      <a:endParaRPr lang="en-GB" sz="1600" dirty="0">
                        <a:effectLst/>
                        <a:latin typeface="Calibri"/>
                        <a:ea typeface="Calibri"/>
                        <a:cs typeface="Arial"/>
                      </a:endParaRPr>
                    </a:p>
                  </a:txBody>
                  <a:tcPr marL="44450" marR="44450" marT="0" marB="0" anchor="ctr">
                    <a:lnL>
                      <a:noFill/>
                    </a:lnL>
                    <a:lnR>
                      <a:noFill/>
                    </a:lnR>
                    <a:lnT>
                      <a:noFill/>
                    </a:lnT>
                    <a:lnB>
                      <a:noFill/>
                    </a:lnB>
                    <a:solidFill>
                      <a:srgbClr val="DAEEF3"/>
                    </a:solidFill>
                  </a:tcPr>
                </a:tc>
                <a:tc>
                  <a:txBody>
                    <a:bodyPr/>
                    <a:lstStyle/>
                    <a:p>
                      <a:pPr algn="ctr">
                        <a:lnSpc>
                          <a:spcPct val="115000"/>
                        </a:lnSpc>
                        <a:spcAft>
                          <a:spcPts val="0"/>
                        </a:spcAft>
                      </a:pPr>
                      <a:r>
                        <a:rPr lang="it-IT" sz="1800" b="1" dirty="0">
                          <a:solidFill>
                            <a:srgbClr val="000000"/>
                          </a:solidFill>
                          <a:effectLst/>
                          <a:latin typeface="Calibri"/>
                          <a:ea typeface="Times New Roman"/>
                          <a:cs typeface="Times New Roman"/>
                        </a:rPr>
                        <a:t>3 month FU completed </a:t>
                      </a:r>
                      <a:endParaRPr lang="en-GB" sz="1600" dirty="0">
                        <a:effectLst/>
                        <a:latin typeface="Calibri"/>
                        <a:ea typeface="Calibri"/>
                        <a:cs typeface="Arial"/>
                      </a:endParaRPr>
                    </a:p>
                    <a:p>
                      <a:pPr algn="ctr">
                        <a:lnSpc>
                          <a:spcPct val="115000"/>
                        </a:lnSpc>
                        <a:spcAft>
                          <a:spcPts val="0"/>
                        </a:spcAft>
                      </a:pPr>
                      <a:r>
                        <a:rPr lang="it-IT" sz="1100" b="1" dirty="0">
                          <a:solidFill>
                            <a:srgbClr val="000000"/>
                          </a:solidFill>
                          <a:effectLst/>
                          <a:latin typeface="Calibri"/>
                          <a:ea typeface="Times New Roman"/>
                          <a:cs typeface="Times New Roman"/>
                        </a:rPr>
                        <a:t>(% total)</a:t>
                      </a:r>
                      <a:endParaRPr lang="en-GB" sz="1600" dirty="0">
                        <a:effectLst/>
                        <a:latin typeface="Calibri"/>
                        <a:ea typeface="Calibri"/>
                        <a:cs typeface="Arial"/>
                      </a:endParaRPr>
                    </a:p>
                  </a:txBody>
                  <a:tcPr marL="44450" marR="44450" marT="0" marB="0" anchor="ctr">
                    <a:lnL>
                      <a:noFill/>
                    </a:lnL>
                    <a:lnR>
                      <a:noFill/>
                    </a:lnR>
                    <a:lnT>
                      <a:noFill/>
                    </a:lnT>
                    <a:lnB>
                      <a:noFill/>
                    </a:lnB>
                    <a:solidFill>
                      <a:srgbClr val="DAEEF3"/>
                    </a:solidFill>
                  </a:tcPr>
                </a:tc>
              </a:tr>
              <a:tr h="280396">
                <a:tc>
                  <a:txBody>
                    <a:bodyPr/>
                    <a:lstStyle/>
                    <a:p>
                      <a:pPr algn="ctr">
                        <a:lnSpc>
                          <a:spcPct val="115000"/>
                        </a:lnSpc>
                        <a:spcAft>
                          <a:spcPts val="0"/>
                        </a:spcAft>
                      </a:pPr>
                      <a:r>
                        <a:rPr lang="it-IT" sz="1600" dirty="0">
                          <a:solidFill>
                            <a:srgbClr val="000000"/>
                          </a:solidFill>
                          <a:effectLst/>
                          <a:latin typeface="Calibri"/>
                          <a:ea typeface="Times New Roman"/>
                          <a:cs typeface="Times New Roman"/>
                        </a:rPr>
                        <a:t>001</a:t>
                      </a:r>
                      <a:endParaRPr lang="en-GB" sz="1600" dirty="0">
                        <a:effectLst/>
                        <a:latin typeface="Calibri"/>
                        <a:ea typeface="Calibri"/>
                        <a:cs typeface="Arial"/>
                      </a:endParaRPr>
                    </a:p>
                  </a:txBody>
                  <a:tcPr marL="44450" marR="44450" marT="0" marB="0" anchor="b">
                    <a:lnL>
                      <a:noFill/>
                    </a:lnL>
                    <a:lnR>
                      <a:noFill/>
                    </a:lnR>
                    <a:lnT>
                      <a:noFill/>
                    </a:lnT>
                    <a:lnB>
                      <a:noFill/>
                    </a:lnB>
                  </a:tcPr>
                </a:tc>
                <a:tc>
                  <a:txBody>
                    <a:bodyPr/>
                    <a:lstStyle/>
                    <a:p>
                      <a:pPr algn="ctr">
                        <a:lnSpc>
                          <a:spcPct val="115000"/>
                        </a:lnSpc>
                        <a:spcAft>
                          <a:spcPts val="0"/>
                        </a:spcAft>
                      </a:pPr>
                      <a:r>
                        <a:rPr lang="it-IT" sz="1600">
                          <a:solidFill>
                            <a:srgbClr val="000000"/>
                          </a:solidFill>
                          <a:effectLst/>
                          <a:latin typeface="Calibri"/>
                          <a:ea typeface="Times New Roman"/>
                          <a:cs typeface="Times New Roman"/>
                        </a:rPr>
                        <a:t>8  </a:t>
                      </a:r>
                      <a:endParaRPr lang="en-GB" sz="1600">
                        <a:effectLst/>
                        <a:latin typeface="Calibri"/>
                        <a:ea typeface="Calibri"/>
                        <a:cs typeface="Arial"/>
                      </a:endParaRPr>
                    </a:p>
                  </a:txBody>
                  <a:tcPr marL="44450" marR="44450" marT="0" marB="0" anchor="b">
                    <a:lnL>
                      <a:noFill/>
                    </a:lnL>
                    <a:lnR>
                      <a:noFill/>
                    </a:lnR>
                    <a:lnT>
                      <a:noFill/>
                    </a:lnT>
                    <a:lnB>
                      <a:noFill/>
                    </a:lnB>
                  </a:tcPr>
                </a:tc>
                <a:tc>
                  <a:txBody>
                    <a:bodyPr/>
                    <a:lstStyle/>
                    <a:p>
                      <a:pPr algn="ctr">
                        <a:lnSpc>
                          <a:spcPct val="115000"/>
                        </a:lnSpc>
                        <a:spcAft>
                          <a:spcPts val="0"/>
                        </a:spcAft>
                      </a:pPr>
                      <a:r>
                        <a:rPr lang="it-IT" sz="1600">
                          <a:solidFill>
                            <a:srgbClr val="000000"/>
                          </a:solidFill>
                          <a:effectLst/>
                          <a:latin typeface="Calibri"/>
                          <a:ea typeface="Times New Roman"/>
                          <a:cs typeface="Times New Roman"/>
                        </a:rPr>
                        <a:t>5  (62)</a:t>
                      </a:r>
                      <a:endParaRPr lang="en-GB" sz="1600">
                        <a:effectLst/>
                        <a:latin typeface="Calibri"/>
                        <a:ea typeface="Calibri"/>
                        <a:cs typeface="Arial"/>
                      </a:endParaRPr>
                    </a:p>
                  </a:txBody>
                  <a:tcPr marL="44450" marR="44450" marT="0" marB="0" anchor="b">
                    <a:lnL>
                      <a:noFill/>
                    </a:lnL>
                    <a:lnR>
                      <a:noFill/>
                    </a:lnR>
                    <a:lnT>
                      <a:noFill/>
                    </a:lnT>
                    <a:lnB>
                      <a:noFill/>
                    </a:lnB>
                  </a:tcPr>
                </a:tc>
                <a:tc>
                  <a:txBody>
                    <a:bodyPr/>
                    <a:lstStyle/>
                    <a:p>
                      <a:pPr algn="ctr">
                        <a:lnSpc>
                          <a:spcPct val="115000"/>
                        </a:lnSpc>
                        <a:spcAft>
                          <a:spcPts val="0"/>
                        </a:spcAft>
                      </a:pPr>
                      <a:r>
                        <a:rPr lang="it-IT" sz="1600">
                          <a:solidFill>
                            <a:srgbClr val="000000"/>
                          </a:solidFill>
                          <a:effectLst/>
                          <a:latin typeface="Calibri"/>
                          <a:ea typeface="Times New Roman"/>
                          <a:cs typeface="Times New Roman"/>
                        </a:rPr>
                        <a:t>3 (38)</a:t>
                      </a:r>
                      <a:endParaRPr lang="en-GB" sz="1600">
                        <a:effectLst/>
                        <a:latin typeface="Calibri"/>
                        <a:ea typeface="Calibri"/>
                        <a:cs typeface="Arial"/>
                      </a:endParaRPr>
                    </a:p>
                  </a:txBody>
                  <a:tcPr marL="44450" marR="44450" marT="0" marB="0" anchor="b">
                    <a:lnL>
                      <a:noFill/>
                    </a:lnL>
                    <a:lnR>
                      <a:noFill/>
                    </a:lnR>
                    <a:lnT>
                      <a:noFill/>
                    </a:lnT>
                    <a:lnB>
                      <a:noFill/>
                    </a:lnB>
                  </a:tcPr>
                </a:tc>
                <a:tc>
                  <a:txBody>
                    <a:bodyPr/>
                    <a:lstStyle/>
                    <a:p>
                      <a:pPr algn="ctr">
                        <a:lnSpc>
                          <a:spcPct val="115000"/>
                        </a:lnSpc>
                        <a:spcAft>
                          <a:spcPts val="0"/>
                        </a:spcAft>
                      </a:pPr>
                      <a:r>
                        <a:rPr lang="it-IT" sz="1600">
                          <a:solidFill>
                            <a:srgbClr val="000000"/>
                          </a:solidFill>
                          <a:effectLst/>
                          <a:latin typeface="Calibri"/>
                          <a:ea typeface="Times New Roman"/>
                          <a:cs typeface="Times New Roman"/>
                        </a:rPr>
                        <a:t>7  (88)</a:t>
                      </a:r>
                      <a:endParaRPr lang="en-GB" sz="1600">
                        <a:effectLst/>
                        <a:latin typeface="Calibri"/>
                        <a:ea typeface="Calibri"/>
                        <a:cs typeface="Arial"/>
                      </a:endParaRPr>
                    </a:p>
                  </a:txBody>
                  <a:tcPr marL="44450" marR="44450" marT="0" marB="0" anchor="b">
                    <a:lnL>
                      <a:noFill/>
                    </a:lnL>
                    <a:lnR>
                      <a:noFill/>
                    </a:lnR>
                    <a:lnT>
                      <a:noFill/>
                    </a:lnT>
                    <a:lnB>
                      <a:noFill/>
                    </a:lnB>
                  </a:tcPr>
                </a:tc>
                <a:tc>
                  <a:txBody>
                    <a:bodyPr/>
                    <a:lstStyle/>
                    <a:p>
                      <a:pPr algn="ctr">
                        <a:lnSpc>
                          <a:spcPct val="115000"/>
                        </a:lnSpc>
                        <a:spcAft>
                          <a:spcPts val="0"/>
                        </a:spcAft>
                      </a:pPr>
                      <a:r>
                        <a:rPr lang="it-IT" sz="1600">
                          <a:solidFill>
                            <a:srgbClr val="000000"/>
                          </a:solidFill>
                          <a:effectLst/>
                          <a:latin typeface="Calibri"/>
                          <a:ea typeface="Times New Roman"/>
                          <a:cs typeface="Times New Roman"/>
                        </a:rPr>
                        <a:t>7  (88)</a:t>
                      </a:r>
                      <a:endParaRPr lang="en-GB" sz="1600">
                        <a:effectLst/>
                        <a:latin typeface="Calibri"/>
                        <a:ea typeface="Calibri"/>
                        <a:cs typeface="Arial"/>
                      </a:endParaRPr>
                    </a:p>
                  </a:txBody>
                  <a:tcPr marL="44450" marR="44450" marT="0" marB="0" anchor="b">
                    <a:lnL>
                      <a:noFill/>
                    </a:lnL>
                    <a:lnR>
                      <a:noFill/>
                    </a:lnR>
                    <a:lnT>
                      <a:noFill/>
                    </a:lnT>
                    <a:lnB>
                      <a:noFill/>
                    </a:lnB>
                  </a:tcPr>
                </a:tc>
              </a:tr>
              <a:tr h="280396">
                <a:tc>
                  <a:txBody>
                    <a:bodyPr/>
                    <a:lstStyle/>
                    <a:p>
                      <a:pPr algn="ctr">
                        <a:lnSpc>
                          <a:spcPct val="115000"/>
                        </a:lnSpc>
                        <a:spcAft>
                          <a:spcPts val="0"/>
                        </a:spcAft>
                      </a:pPr>
                      <a:r>
                        <a:rPr lang="it-IT" sz="1600" dirty="0">
                          <a:solidFill>
                            <a:srgbClr val="000000"/>
                          </a:solidFill>
                          <a:effectLst/>
                          <a:latin typeface="Calibri"/>
                          <a:ea typeface="Times New Roman"/>
                          <a:cs typeface="Times New Roman"/>
                        </a:rPr>
                        <a:t>002</a:t>
                      </a:r>
                      <a:endParaRPr lang="en-GB" sz="1600" dirty="0">
                        <a:effectLst/>
                        <a:latin typeface="Calibri"/>
                        <a:ea typeface="Calibri"/>
                        <a:cs typeface="Arial"/>
                      </a:endParaRPr>
                    </a:p>
                  </a:txBody>
                  <a:tcPr marL="44450" marR="44450" marT="0" marB="0" anchor="b">
                    <a:lnL>
                      <a:noFill/>
                    </a:lnL>
                    <a:lnR>
                      <a:noFill/>
                    </a:lnR>
                    <a:lnT>
                      <a:noFill/>
                    </a:lnT>
                    <a:lnB>
                      <a:noFill/>
                    </a:lnB>
                  </a:tcPr>
                </a:tc>
                <a:tc>
                  <a:txBody>
                    <a:bodyPr/>
                    <a:lstStyle/>
                    <a:p>
                      <a:pPr algn="ctr">
                        <a:lnSpc>
                          <a:spcPct val="115000"/>
                        </a:lnSpc>
                        <a:spcAft>
                          <a:spcPts val="0"/>
                        </a:spcAft>
                      </a:pPr>
                      <a:r>
                        <a:rPr lang="it-IT" sz="1600">
                          <a:solidFill>
                            <a:srgbClr val="000000"/>
                          </a:solidFill>
                          <a:effectLst/>
                          <a:latin typeface="Calibri"/>
                          <a:ea typeface="Times New Roman"/>
                          <a:cs typeface="Times New Roman"/>
                        </a:rPr>
                        <a:t>2  </a:t>
                      </a:r>
                      <a:endParaRPr lang="en-GB" sz="1600">
                        <a:effectLst/>
                        <a:latin typeface="Calibri"/>
                        <a:ea typeface="Calibri"/>
                        <a:cs typeface="Arial"/>
                      </a:endParaRPr>
                    </a:p>
                  </a:txBody>
                  <a:tcPr marL="44450" marR="44450" marT="0" marB="0" anchor="b">
                    <a:lnL>
                      <a:noFill/>
                    </a:lnL>
                    <a:lnR>
                      <a:noFill/>
                    </a:lnR>
                    <a:lnT>
                      <a:noFill/>
                    </a:lnT>
                    <a:lnB>
                      <a:noFill/>
                    </a:lnB>
                  </a:tcPr>
                </a:tc>
                <a:tc>
                  <a:txBody>
                    <a:bodyPr/>
                    <a:lstStyle/>
                    <a:p>
                      <a:pPr algn="ctr">
                        <a:lnSpc>
                          <a:spcPct val="115000"/>
                        </a:lnSpc>
                        <a:spcAft>
                          <a:spcPts val="0"/>
                        </a:spcAft>
                      </a:pPr>
                      <a:r>
                        <a:rPr lang="it-IT" sz="1600">
                          <a:solidFill>
                            <a:srgbClr val="000000"/>
                          </a:solidFill>
                          <a:effectLst/>
                          <a:latin typeface="Calibri"/>
                          <a:ea typeface="Times New Roman"/>
                          <a:cs typeface="Times New Roman"/>
                        </a:rPr>
                        <a:t>1  (50)</a:t>
                      </a:r>
                      <a:endParaRPr lang="en-GB" sz="1600">
                        <a:effectLst/>
                        <a:latin typeface="Calibri"/>
                        <a:ea typeface="Calibri"/>
                        <a:cs typeface="Arial"/>
                      </a:endParaRPr>
                    </a:p>
                  </a:txBody>
                  <a:tcPr marL="44450" marR="44450" marT="0" marB="0" anchor="b">
                    <a:lnL>
                      <a:noFill/>
                    </a:lnL>
                    <a:lnR>
                      <a:noFill/>
                    </a:lnR>
                    <a:lnT>
                      <a:noFill/>
                    </a:lnT>
                    <a:lnB>
                      <a:noFill/>
                    </a:lnB>
                  </a:tcPr>
                </a:tc>
                <a:tc>
                  <a:txBody>
                    <a:bodyPr/>
                    <a:lstStyle/>
                    <a:p>
                      <a:pPr algn="ctr">
                        <a:lnSpc>
                          <a:spcPct val="115000"/>
                        </a:lnSpc>
                        <a:spcAft>
                          <a:spcPts val="0"/>
                        </a:spcAft>
                      </a:pPr>
                      <a:r>
                        <a:rPr lang="it-IT" sz="1600">
                          <a:solidFill>
                            <a:srgbClr val="000000"/>
                          </a:solidFill>
                          <a:effectLst/>
                          <a:latin typeface="Calibri"/>
                          <a:ea typeface="Times New Roman"/>
                          <a:cs typeface="Times New Roman"/>
                        </a:rPr>
                        <a:t>1  (50)</a:t>
                      </a:r>
                      <a:endParaRPr lang="en-GB" sz="1600">
                        <a:effectLst/>
                        <a:latin typeface="Calibri"/>
                        <a:ea typeface="Calibri"/>
                        <a:cs typeface="Arial"/>
                      </a:endParaRPr>
                    </a:p>
                  </a:txBody>
                  <a:tcPr marL="44450" marR="44450" marT="0" marB="0" anchor="b">
                    <a:lnL>
                      <a:noFill/>
                    </a:lnL>
                    <a:lnR>
                      <a:noFill/>
                    </a:lnR>
                    <a:lnT>
                      <a:noFill/>
                    </a:lnT>
                    <a:lnB>
                      <a:noFill/>
                    </a:lnB>
                  </a:tcPr>
                </a:tc>
                <a:tc>
                  <a:txBody>
                    <a:bodyPr/>
                    <a:lstStyle/>
                    <a:p>
                      <a:pPr algn="ctr">
                        <a:lnSpc>
                          <a:spcPct val="115000"/>
                        </a:lnSpc>
                        <a:spcAft>
                          <a:spcPts val="0"/>
                        </a:spcAft>
                      </a:pPr>
                      <a:r>
                        <a:rPr lang="it-IT" sz="1600">
                          <a:solidFill>
                            <a:srgbClr val="000000"/>
                          </a:solidFill>
                          <a:effectLst/>
                          <a:latin typeface="Calibri"/>
                          <a:ea typeface="Times New Roman"/>
                          <a:cs typeface="Times New Roman"/>
                        </a:rPr>
                        <a:t>1  (50)</a:t>
                      </a:r>
                      <a:endParaRPr lang="en-GB" sz="1600">
                        <a:effectLst/>
                        <a:latin typeface="Calibri"/>
                        <a:ea typeface="Calibri"/>
                        <a:cs typeface="Arial"/>
                      </a:endParaRPr>
                    </a:p>
                  </a:txBody>
                  <a:tcPr marL="44450" marR="44450" marT="0" marB="0" anchor="b">
                    <a:lnL>
                      <a:noFill/>
                    </a:lnL>
                    <a:lnR>
                      <a:noFill/>
                    </a:lnR>
                    <a:lnT>
                      <a:noFill/>
                    </a:lnT>
                    <a:lnB>
                      <a:noFill/>
                    </a:lnB>
                  </a:tcPr>
                </a:tc>
                <a:tc>
                  <a:txBody>
                    <a:bodyPr/>
                    <a:lstStyle/>
                    <a:p>
                      <a:pPr algn="ctr">
                        <a:lnSpc>
                          <a:spcPct val="115000"/>
                        </a:lnSpc>
                        <a:spcAft>
                          <a:spcPts val="0"/>
                        </a:spcAft>
                      </a:pPr>
                      <a:r>
                        <a:rPr lang="it-IT" sz="1600">
                          <a:solidFill>
                            <a:srgbClr val="000000"/>
                          </a:solidFill>
                          <a:effectLst/>
                          <a:latin typeface="Calibri"/>
                          <a:ea typeface="Times New Roman"/>
                          <a:cs typeface="Times New Roman"/>
                        </a:rPr>
                        <a:t>1  (50)</a:t>
                      </a:r>
                      <a:endParaRPr lang="en-GB" sz="1600">
                        <a:effectLst/>
                        <a:latin typeface="Calibri"/>
                        <a:ea typeface="Calibri"/>
                        <a:cs typeface="Arial"/>
                      </a:endParaRPr>
                    </a:p>
                  </a:txBody>
                  <a:tcPr marL="44450" marR="44450" marT="0" marB="0" anchor="b">
                    <a:lnL>
                      <a:noFill/>
                    </a:lnL>
                    <a:lnR>
                      <a:noFill/>
                    </a:lnR>
                    <a:lnT>
                      <a:noFill/>
                    </a:lnT>
                    <a:lnB>
                      <a:noFill/>
                    </a:lnB>
                  </a:tcPr>
                </a:tc>
              </a:tr>
              <a:tr h="280396">
                <a:tc>
                  <a:txBody>
                    <a:bodyPr/>
                    <a:lstStyle/>
                    <a:p>
                      <a:pPr algn="ctr">
                        <a:lnSpc>
                          <a:spcPct val="115000"/>
                        </a:lnSpc>
                        <a:spcAft>
                          <a:spcPts val="0"/>
                        </a:spcAft>
                      </a:pPr>
                      <a:r>
                        <a:rPr lang="it-IT" sz="1600">
                          <a:solidFill>
                            <a:srgbClr val="000000"/>
                          </a:solidFill>
                          <a:effectLst/>
                          <a:latin typeface="Calibri"/>
                          <a:ea typeface="Times New Roman"/>
                          <a:cs typeface="Times New Roman"/>
                        </a:rPr>
                        <a:t>003</a:t>
                      </a:r>
                      <a:endParaRPr lang="en-GB" sz="1600">
                        <a:effectLst/>
                        <a:latin typeface="Calibri"/>
                        <a:ea typeface="Calibri"/>
                        <a:cs typeface="Arial"/>
                      </a:endParaRPr>
                    </a:p>
                  </a:txBody>
                  <a:tcPr marL="44450" marR="44450" marT="0" marB="0" anchor="b">
                    <a:lnL>
                      <a:noFill/>
                    </a:lnL>
                    <a:lnR>
                      <a:noFill/>
                    </a:lnR>
                    <a:lnT>
                      <a:noFill/>
                    </a:lnT>
                    <a:lnB>
                      <a:noFill/>
                    </a:lnB>
                  </a:tcPr>
                </a:tc>
                <a:tc>
                  <a:txBody>
                    <a:bodyPr/>
                    <a:lstStyle/>
                    <a:p>
                      <a:pPr algn="ctr">
                        <a:lnSpc>
                          <a:spcPct val="115000"/>
                        </a:lnSpc>
                        <a:spcAft>
                          <a:spcPts val="0"/>
                        </a:spcAft>
                      </a:pPr>
                      <a:r>
                        <a:rPr lang="it-IT" sz="1600">
                          <a:solidFill>
                            <a:srgbClr val="000000"/>
                          </a:solidFill>
                          <a:effectLst/>
                          <a:latin typeface="Calibri"/>
                          <a:ea typeface="Times New Roman"/>
                          <a:cs typeface="Times New Roman"/>
                        </a:rPr>
                        <a:t>8  </a:t>
                      </a:r>
                      <a:endParaRPr lang="en-GB" sz="1600">
                        <a:effectLst/>
                        <a:latin typeface="Calibri"/>
                        <a:ea typeface="Calibri"/>
                        <a:cs typeface="Arial"/>
                      </a:endParaRPr>
                    </a:p>
                  </a:txBody>
                  <a:tcPr marL="44450" marR="44450" marT="0" marB="0" anchor="b">
                    <a:lnL>
                      <a:noFill/>
                    </a:lnL>
                    <a:lnR>
                      <a:noFill/>
                    </a:lnR>
                    <a:lnT>
                      <a:noFill/>
                    </a:lnT>
                    <a:lnB>
                      <a:noFill/>
                    </a:lnB>
                  </a:tcPr>
                </a:tc>
                <a:tc>
                  <a:txBody>
                    <a:bodyPr/>
                    <a:lstStyle/>
                    <a:p>
                      <a:pPr algn="ctr">
                        <a:lnSpc>
                          <a:spcPct val="115000"/>
                        </a:lnSpc>
                        <a:spcAft>
                          <a:spcPts val="0"/>
                        </a:spcAft>
                      </a:pPr>
                      <a:r>
                        <a:rPr lang="it-IT" sz="1600">
                          <a:solidFill>
                            <a:srgbClr val="000000"/>
                          </a:solidFill>
                          <a:effectLst/>
                          <a:latin typeface="Calibri"/>
                          <a:ea typeface="Times New Roman"/>
                          <a:cs typeface="Times New Roman"/>
                        </a:rPr>
                        <a:t>4  (50)</a:t>
                      </a:r>
                      <a:endParaRPr lang="en-GB" sz="1600">
                        <a:effectLst/>
                        <a:latin typeface="Calibri"/>
                        <a:ea typeface="Calibri"/>
                        <a:cs typeface="Arial"/>
                      </a:endParaRPr>
                    </a:p>
                  </a:txBody>
                  <a:tcPr marL="44450" marR="44450" marT="0" marB="0" anchor="b">
                    <a:lnL>
                      <a:noFill/>
                    </a:lnL>
                    <a:lnR>
                      <a:noFill/>
                    </a:lnR>
                    <a:lnT>
                      <a:noFill/>
                    </a:lnT>
                    <a:lnB>
                      <a:noFill/>
                    </a:lnB>
                  </a:tcPr>
                </a:tc>
                <a:tc>
                  <a:txBody>
                    <a:bodyPr/>
                    <a:lstStyle/>
                    <a:p>
                      <a:pPr algn="ctr">
                        <a:lnSpc>
                          <a:spcPct val="115000"/>
                        </a:lnSpc>
                        <a:spcAft>
                          <a:spcPts val="0"/>
                        </a:spcAft>
                      </a:pPr>
                      <a:r>
                        <a:rPr lang="it-IT" sz="1600">
                          <a:solidFill>
                            <a:srgbClr val="000000"/>
                          </a:solidFill>
                          <a:effectLst/>
                          <a:latin typeface="Calibri"/>
                          <a:ea typeface="Times New Roman"/>
                          <a:cs typeface="Times New Roman"/>
                        </a:rPr>
                        <a:t>4  (50)</a:t>
                      </a:r>
                      <a:endParaRPr lang="en-GB" sz="1600">
                        <a:effectLst/>
                        <a:latin typeface="Calibri"/>
                        <a:ea typeface="Calibri"/>
                        <a:cs typeface="Arial"/>
                      </a:endParaRPr>
                    </a:p>
                  </a:txBody>
                  <a:tcPr marL="44450" marR="44450" marT="0" marB="0" anchor="b">
                    <a:lnL>
                      <a:noFill/>
                    </a:lnL>
                    <a:lnR>
                      <a:noFill/>
                    </a:lnR>
                    <a:lnT>
                      <a:noFill/>
                    </a:lnT>
                    <a:lnB>
                      <a:noFill/>
                    </a:lnB>
                  </a:tcPr>
                </a:tc>
                <a:tc>
                  <a:txBody>
                    <a:bodyPr/>
                    <a:lstStyle/>
                    <a:p>
                      <a:pPr algn="ctr">
                        <a:lnSpc>
                          <a:spcPct val="115000"/>
                        </a:lnSpc>
                        <a:spcAft>
                          <a:spcPts val="0"/>
                        </a:spcAft>
                      </a:pPr>
                      <a:r>
                        <a:rPr lang="it-IT" sz="1600">
                          <a:solidFill>
                            <a:srgbClr val="000000"/>
                          </a:solidFill>
                          <a:effectLst/>
                          <a:latin typeface="Calibri"/>
                          <a:ea typeface="Times New Roman"/>
                          <a:cs typeface="Times New Roman"/>
                        </a:rPr>
                        <a:t>7  (88)</a:t>
                      </a:r>
                      <a:endParaRPr lang="en-GB" sz="1600">
                        <a:effectLst/>
                        <a:latin typeface="Calibri"/>
                        <a:ea typeface="Calibri"/>
                        <a:cs typeface="Arial"/>
                      </a:endParaRPr>
                    </a:p>
                  </a:txBody>
                  <a:tcPr marL="44450" marR="44450" marT="0" marB="0" anchor="b">
                    <a:lnL>
                      <a:noFill/>
                    </a:lnL>
                    <a:lnR>
                      <a:noFill/>
                    </a:lnR>
                    <a:lnT>
                      <a:noFill/>
                    </a:lnT>
                    <a:lnB>
                      <a:noFill/>
                    </a:lnB>
                  </a:tcPr>
                </a:tc>
                <a:tc>
                  <a:txBody>
                    <a:bodyPr/>
                    <a:lstStyle/>
                    <a:p>
                      <a:pPr algn="ctr">
                        <a:lnSpc>
                          <a:spcPct val="115000"/>
                        </a:lnSpc>
                        <a:spcAft>
                          <a:spcPts val="0"/>
                        </a:spcAft>
                      </a:pPr>
                      <a:r>
                        <a:rPr lang="it-IT" sz="1600">
                          <a:solidFill>
                            <a:srgbClr val="000000"/>
                          </a:solidFill>
                          <a:effectLst/>
                          <a:latin typeface="Calibri"/>
                          <a:ea typeface="Times New Roman"/>
                          <a:cs typeface="Times New Roman"/>
                        </a:rPr>
                        <a:t>7  (88)</a:t>
                      </a:r>
                      <a:endParaRPr lang="en-GB" sz="1600">
                        <a:effectLst/>
                        <a:latin typeface="Calibri"/>
                        <a:ea typeface="Calibri"/>
                        <a:cs typeface="Arial"/>
                      </a:endParaRPr>
                    </a:p>
                  </a:txBody>
                  <a:tcPr marL="44450" marR="44450" marT="0" marB="0" anchor="b">
                    <a:lnL>
                      <a:noFill/>
                    </a:lnL>
                    <a:lnR>
                      <a:noFill/>
                    </a:lnR>
                    <a:lnT>
                      <a:noFill/>
                    </a:lnT>
                    <a:lnB>
                      <a:noFill/>
                    </a:lnB>
                  </a:tcPr>
                </a:tc>
              </a:tr>
              <a:tr h="280396">
                <a:tc>
                  <a:txBody>
                    <a:bodyPr/>
                    <a:lstStyle/>
                    <a:p>
                      <a:pPr algn="ctr">
                        <a:lnSpc>
                          <a:spcPct val="115000"/>
                        </a:lnSpc>
                        <a:spcAft>
                          <a:spcPts val="0"/>
                        </a:spcAft>
                      </a:pPr>
                      <a:r>
                        <a:rPr lang="it-IT" sz="1600" dirty="0">
                          <a:solidFill>
                            <a:srgbClr val="000000"/>
                          </a:solidFill>
                          <a:effectLst/>
                          <a:latin typeface="Calibri"/>
                          <a:ea typeface="Times New Roman"/>
                          <a:cs typeface="Times New Roman"/>
                        </a:rPr>
                        <a:t>004</a:t>
                      </a:r>
                      <a:endParaRPr lang="en-GB" sz="1600" dirty="0">
                        <a:effectLst/>
                        <a:latin typeface="Calibri"/>
                        <a:ea typeface="Calibri"/>
                        <a:cs typeface="Arial"/>
                      </a:endParaRPr>
                    </a:p>
                  </a:txBody>
                  <a:tcPr marL="44450" marR="44450" marT="0" marB="0" anchor="b">
                    <a:lnL>
                      <a:noFill/>
                    </a:lnL>
                    <a:lnR>
                      <a:noFill/>
                    </a:lnR>
                    <a:lnT>
                      <a:noFill/>
                    </a:lnT>
                    <a:lnB>
                      <a:noFill/>
                    </a:lnB>
                  </a:tcPr>
                </a:tc>
                <a:tc>
                  <a:txBody>
                    <a:bodyPr/>
                    <a:lstStyle/>
                    <a:p>
                      <a:pPr algn="ctr">
                        <a:lnSpc>
                          <a:spcPct val="115000"/>
                        </a:lnSpc>
                        <a:spcAft>
                          <a:spcPts val="0"/>
                        </a:spcAft>
                      </a:pPr>
                      <a:r>
                        <a:rPr lang="it-IT" sz="1600">
                          <a:solidFill>
                            <a:srgbClr val="000000"/>
                          </a:solidFill>
                          <a:effectLst/>
                          <a:latin typeface="Calibri"/>
                          <a:ea typeface="Times New Roman"/>
                          <a:cs typeface="Times New Roman"/>
                        </a:rPr>
                        <a:t>12  </a:t>
                      </a:r>
                      <a:endParaRPr lang="en-GB" sz="1600">
                        <a:effectLst/>
                        <a:latin typeface="Calibri"/>
                        <a:ea typeface="Calibri"/>
                        <a:cs typeface="Arial"/>
                      </a:endParaRPr>
                    </a:p>
                  </a:txBody>
                  <a:tcPr marL="44450" marR="44450" marT="0" marB="0" anchor="b">
                    <a:lnL>
                      <a:noFill/>
                    </a:lnL>
                    <a:lnR>
                      <a:noFill/>
                    </a:lnR>
                    <a:lnT>
                      <a:noFill/>
                    </a:lnT>
                    <a:lnB>
                      <a:noFill/>
                    </a:lnB>
                  </a:tcPr>
                </a:tc>
                <a:tc>
                  <a:txBody>
                    <a:bodyPr/>
                    <a:lstStyle/>
                    <a:p>
                      <a:pPr algn="ctr">
                        <a:lnSpc>
                          <a:spcPct val="115000"/>
                        </a:lnSpc>
                        <a:spcAft>
                          <a:spcPts val="0"/>
                        </a:spcAft>
                      </a:pPr>
                      <a:r>
                        <a:rPr lang="it-IT" sz="1600">
                          <a:solidFill>
                            <a:srgbClr val="000000"/>
                          </a:solidFill>
                          <a:effectLst/>
                          <a:latin typeface="Calibri"/>
                          <a:ea typeface="Times New Roman"/>
                          <a:cs typeface="Times New Roman"/>
                        </a:rPr>
                        <a:t>7  (58)</a:t>
                      </a:r>
                      <a:endParaRPr lang="en-GB" sz="1600">
                        <a:effectLst/>
                        <a:latin typeface="Calibri"/>
                        <a:ea typeface="Calibri"/>
                        <a:cs typeface="Arial"/>
                      </a:endParaRPr>
                    </a:p>
                  </a:txBody>
                  <a:tcPr marL="44450" marR="44450" marT="0" marB="0" anchor="b">
                    <a:lnL>
                      <a:noFill/>
                    </a:lnL>
                    <a:lnR>
                      <a:noFill/>
                    </a:lnR>
                    <a:lnT>
                      <a:noFill/>
                    </a:lnT>
                    <a:lnB>
                      <a:noFill/>
                    </a:lnB>
                  </a:tcPr>
                </a:tc>
                <a:tc>
                  <a:txBody>
                    <a:bodyPr/>
                    <a:lstStyle/>
                    <a:p>
                      <a:pPr algn="ctr">
                        <a:lnSpc>
                          <a:spcPct val="115000"/>
                        </a:lnSpc>
                        <a:spcAft>
                          <a:spcPts val="0"/>
                        </a:spcAft>
                      </a:pPr>
                      <a:r>
                        <a:rPr lang="it-IT" sz="1600">
                          <a:solidFill>
                            <a:srgbClr val="000000"/>
                          </a:solidFill>
                          <a:effectLst/>
                          <a:latin typeface="Calibri"/>
                          <a:ea typeface="Times New Roman"/>
                          <a:cs typeface="Times New Roman"/>
                        </a:rPr>
                        <a:t>5  (42)</a:t>
                      </a:r>
                      <a:endParaRPr lang="en-GB" sz="1600">
                        <a:effectLst/>
                        <a:latin typeface="Calibri"/>
                        <a:ea typeface="Calibri"/>
                        <a:cs typeface="Arial"/>
                      </a:endParaRPr>
                    </a:p>
                  </a:txBody>
                  <a:tcPr marL="44450" marR="44450" marT="0" marB="0" anchor="b">
                    <a:lnL>
                      <a:noFill/>
                    </a:lnL>
                    <a:lnR>
                      <a:noFill/>
                    </a:lnR>
                    <a:lnT>
                      <a:noFill/>
                    </a:lnT>
                    <a:lnB>
                      <a:noFill/>
                    </a:lnB>
                  </a:tcPr>
                </a:tc>
                <a:tc>
                  <a:txBody>
                    <a:bodyPr/>
                    <a:lstStyle/>
                    <a:p>
                      <a:pPr algn="ctr">
                        <a:lnSpc>
                          <a:spcPct val="115000"/>
                        </a:lnSpc>
                        <a:spcAft>
                          <a:spcPts val="0"/>
                        </a:spcAft>
                      </a:pPr>
                      <a:r>
                        <a:rPr lang="it-IT" sz="1600">
                          <a:solidFill>
                            <a:srgbClr val="000000"/>
                          </a:solidFill>
                          <a:effectLst/>
                          <a:latin typeface="Calibri"/>
                          <a:ea typeface="Times New Roman"/>
                          <a:cs typeface="Times New Roman"/>
                        </a:rPr>
                        <a:t>12  (100)</a:t>
                      </a:r>
                      <a:endParaRPr lang="en-GB" sz="1600">
                        <a:effectLst/>
                        <a:latin typeface="Calibri"/>
                        <a:ea typeface="Calibri"/>
                        <a:cs typeface="Arial"/>
                      </a:endParaRPr>
                    </a:p>
                  </a:txBody>
                  <a:tcPr marL="44450" marR="44450" marT="0" marB="0" anchor="b">
                    <a:lnL>
                      <a:noFill/>
                    </a:lnL>
                    <a:lnR>
                      <a:noFill/>
                    </a:lnR>
                    <a:lnT>
                      <a:noFill/>
                    </a:lnT>
                    <a:lnB>
                      <a:noFill/>
                    </a:lnB>
                  </a:tcPr>
                </a:tc>
                <a:tc>
                  <a:txBody>
                    <a:bodyPr/>
                    <a:lstStyle/>
                    <a:p>
                      <a:pPr algn="ctr">
                        <a:lnSpc>
                          <a:spcPct val="115000"/>
                        </a:lnSpc>
                        <a:spcAft>
                          <a:spcPts val="0"/>
                        </a:spcAft>
                      </a:pPr>
                      <a:r>
                        <a:rPr lang="it-IT" sz="1600">
                          <a:solidFill>
                            <a:srgbClr val="000000"/>
                          </a:solidFill>
                          <a:effectLst/>
                          <a:latin typeface="Calibri"/>
                          <a:ea typeface="Times New Roman"/>
                          <a:cs typeface="Times New Roman"/>
                        </a:rPr>
                        <a:t>12  (100)</a:t>
                      </a:r>
                      <a:endParaRPr lang="en-GB" sz="1600">
                        <a:effectLst/>
                        <a:latin typeface="Calibri"/>
                        <a:ea typeface="Calibri"/>
                        <a:cs typeface="Arial"/>
                      </a:endParaRPr>
                    </a:p>
                  </a:txBody>
                  <a:tcPr marL="44450" marR="44450" marT="0" marB="0" anchor="b">
                    <a:lnL>
                      <a:noFill/>
                    </a:lnL>
                    <a:lnR>
                      <a:noFill/>
                    </a:lnR>
                    <a:lnT>
                      <a:noFill/>
                    </a:lnT>
                    <a:lnB>
                      <a:noFill/>
                    </a:lnB>
                  </a:tcPr>
                </a:tc>
              </a:tr>
              <a:tr h="280396">
                <a:tc>
                  <a:txBody>
                    <a:bodyPr/>
                    <a:lstStyle/>
                    <a:p>
                      <a:pPr algn="ctr">
                        <a:lnSpc>
                          <a:spcPct val="115000"/>
                        </a:lnSpc>
                        <a:spcAft>
                          <a:spcPts val="0"/>
                        </a:spcAft>
                      </a:pPr>
                      <a:r>
                        <a:rPr lang="it-IT" sz="1600">
                          <a:solidFill>
                            <a:srgbClr val="000000"/>
                          </a:solidFill>
                          <a:effectLst/>
                          <a:latin typeface="Calibri"/>
                          <a:ea typeface="Times New Roman"/>
                          <a:cs typeface="Times New Roman"/>
                        </a:rPr>
                        <a:t>005</a:t>
                      </a:r>
                      <a:endParaRPr lang="en-GB" sz="1600">
                        <a:effectLst/>
                        <a:latin typeface="Calibri"/>
                        <a:ea typeface="Calibri"/>
                        <a:cs typeface="Arial"/>
                      </a:endParaRPr>
                    </a:p>
                  </a:txBody>
                  <a:tcPr marL="44450" marR="44450" marT="0" marB="0" anchor="b">
                    <a:lnL>
                      <a:noFill/>
                    </a:lnL>
                    <a:lnR>
                      <a:noFill/>
                    </a:lnR>
                    <a:lnT>
                      <a:noFill/>
                    </a:lnT>
                    <a:lnB>
                      <a:noFill/>
                    </a:lnB>
                  </a:tcPr>
                </a:tc>
                <a:tc>
                  <a:txBody>
                    <a:bodyPr/>
                    <a:lstStyle/>
                    <a:p>
                      <a:pPr algn="ctr">
                        <a:lnSpc>
                          <a:spcPct val="115000"/>
                        </a:lnSpc>
                        <a:spcAft>
                          <a:spcPts val="0"/>
                        </a:spcAft>
                      </a:pPr>
                      <a:r>
                        <a:rPr lang="it-IT" sz="1600">
                          <a:solidFill>
                            <a:srgbClr val="000000"/>
                          </a:solidFill>
                          <a:effectLst/>
                          <a:latin typeface="Calibri"/>
                          <a:ea typeface="Times New Roman"/>
                          <a:cs typeface="Times New Roman"/>
                        </a:rPr>
                        <a:t>13  </a:t>
                      </a:r>
                      <a:endParaRPr lang="en-GB" sz="1600">
                        <a:effectLst/>
                        <a:latin typeface="Calibri"/>
                        <a:ea typeface="Calibri"/>
                        <a:cs typeface="Arial"/>
                      </a:endParaRPr>
                    </a:p>
                  </a:txBody>
                  <a:tcPr marL="44450" marR="44450" marT="0" marB="0" anchor="b">
                    <a:lnL>
                      <a:noFill/>
                    </a:lnL>
                    <a:lnR>
                      <a:noFill/>
                    </a:lnR>
                    <a:lnT>
                      <a:noFill/>
                    </a:lnT>
                    <a:lnB>
                      <a:noFill/>
                    </a:lnB>
                  </a:tcPr>
                </a:tc>
                <a:tc>
                  <a:txBody>
                    <a:bodyPr/>
                    <a:lstStyle/>
                    <a:p>
                      <a:pPr algn="ctr">
                        <a:lnSpc>
                          <a:spcPct val="115000"/>
                        </a:lnSpc>
                        <a:spcAft>
                          <a:spcPts val="0"/>
                        </a:spcAft>
                      </a:pPr>
                      <a:r>
                        <a:rPr lang="it-IT" sz="1600">
                          <a:solidFill>
                            <a:srgbClr val="000000"/>
                          </a:solidFill>
                          <a:effectLst/>
                          <a:latin typeface="Calibri"/>
                          <a:ea typeface="Times New Roman"/>
                          <a:cs typeface="Times New Roman"/>
                        </a:rPr>
                        <a:t>9  (69)</a:t>
                      </a:r>
                      <a:endParaRPr lang="en-GB" sz="1600">
                        <a:effectLst/>
                        <a:latin typeface="Calibri"/>
                        <a:ea typeface="Calibri"/>
                        <a:cs typeface="Arial"/>
                      </a:endParaRPr>
                    </a:p>
                  </a:txBody>
                  <a:tcPr marL="44450" marR="44450" marT="0" marB="0" anchor="b">
                    <a:lnL>
                      <a:noFill/>
                    </a:lnL>
                    <a:lnR>
                      <a:noFill/>
                    </a:lnR>
                    <a:lnT>
                      <a:noFill/>
                    </a:lnT>
                    <a:lnB>
                      <a:noFill/>
                    </a:lnB>
                  </a:tcPr>
                </a:tc>
                <a:tc>
                  <a:txBody>
                    <a:bodyPr/>
                    <a:lstStyle/>
                    <a:p>
                      <a:pPr algn="ctr">
                        <a:lnSpc>
                          <a:spcPct val="115000"/>
                        </a:lnSpc>
                        <a:spcAft>
                          <a:spcPts val="0"/>
                        </a:spcAft>
                      </a:pPr>
                      <a:r>
                        <a:rPr lang="it-IT" sz="1600">
                          <a:solidFill>
                            <a:srgbClr val="000000"/>
                          </a:solidFill>
                          <a:effectLst/>
                          <a:latin typeface="Calibri"/>
                          <a:ea typeface="Times New Roman"/>
                          <a:cs typeface="Times New Roman"/>
                        </a:rPr>
                        <a:t>4  (31)</a:t>
                      </a:r>
                      <a:endParaRPr lang="en-GB" sz="1600">
                        <a:effectLst/>
                        <a:latin typeface="Calibri"/>
                        <a:ea typeface="Calibri"/>
                        <a:cs typeface="Arial"/>
                      </a:endParaRPr>
                    </a:p>
                  </a:txBody>
                  <a:tcPr marL="44450" marR="44450" marT="0" marB="0" anchor="b">
                    <a:lnL>
                      <a:noFill/>
                    </a:lnL>
                    <a:lnR>
                      <a:noFill/>
                    </a:lnR>
                    <a:lnT>
                      <a:noFill/>
                    </a:lnT>
                    <a:lnB>
                      <a:noFill/>
                    </a:lnB>
                  </a:tcPr>
                </a:tc>
                <a:tc>
                  <a:txBody>
                    <a:bodyPr/>
                    <a:lstStyle/>
                    <a:p>
                      <a:pPr algn="ctr">
                        <a:lnSpc>
                          <a:spcPct val="115000"/>
                        </a:lnSpc>
                        <a:spcAft>
                          <a:spcPts val="0"/>
                        </a:spcAft>
                      </a:pPr>
                      <a:r>
                        <a:rPr lang="it-IT" sz="1600">
                          <a:solidFill>
                            <a:srgbClr val="000000"/>
                          </a:solidFill>
                          <a:effectLst/>
                          <a:latin typeface="Calibri"/>
                          <a:ea typeface="Times New Roman"/>
                          <a:cs typeface="Times New Roman"/>
                        </a:rPr>
                        <a:t>11  (85)</a:t>
                      </a:r>
                      <a:endParaRPr lang="en-GB" sz="1600">
                        <a:effectLst/>
                        <a:latin typeface="Calibri"/>
                        <a:ea typeface="Calibri"/>
                        <a:cs typeface="Arial"/>
                      </a:endParaRPr>
                    </a:p>
                  </a:txBody>
                  <a:tcPr marL="44450" marR="44450" marT="0" marB="0" anchor="b">
                    <a:lnL>
                      <a:noFill/>
                    </a:lnL>
                    <a:lnR>
                      <a:noFill/>
                    </a:lnR>
                    <a:lnT>
                      <a:noFill/>
                    </a:lnT>
                    <a:lnB>
                      <a:noFill/>
                    </a:lnB>
                  </a:tcPr>
                </a:tc>
                <a:tc>
                  <a:txBody>
                    <a:bodyPr/>
                    <a:lstStyle/>
                    <a:p>
                      <a:pPr algn="ctr">
                        <a:lnSpc>
                          <a:spcPct val="115000"/>
                        </a:lnSpc>
                        <a:spcAft>
                          <a:spcPts val="0"/>
                        </a:spcAft>
                      </a:pPr>
                      <a:r>
                        <a:rPr lang="it-IT" sz="1600">
                          <a:solidFill>
                            <a:srgbClr val="000000"/>
                          </a:solidFill>
                          <a:effectLst/>
                          <a:latin typeface="Calibri"/>
                          <a:ea typeface="Times New Roman"/>
                          <a:cs typeface="Times New Roman"/>
                        </a:rPr>
                        <a:t>11  (85)</a:t>
                      </a:r>
                      <a:endParaRPr lang="en-GB" sz="1600">
                        <a:effectLst/>
                        <a:latin typeface="Calibri"/>
                        <a:ea typeface="Calibri"/>
                        <a:cs typeface="Arial"/>
                      </a:endParaRPr>
                    </a:p>
                  </a:txBody>
                  <a:tcPr marL="44450" marR="44450" marT="0" marB="0" anchor="b">
                    <a:lnL>
                      <a:noFill/>
                    </a:lnL>
                    <a:lnR>
                      <a:noFill/>
                    </a:lnR>
                    <a:lnT>
                      <a:noFill/>
                    </a:lnT>
                    <a:lnB>
                      <a:noFill/>
                    </a:lnB>
                  </a:tcPr>
                </a:tc>
              </a:tr>
              <a:tr h="280396">
                <a:tc>
                  <a:txBody>
                    <a:bodyPr/>
                    <a:lstStyle/>
                    <a:p>
                      <a:pPr algn="ctr">
                        <a:lnSpc>
                          <a:spcPct val="115000"/>
                        </a:lnSpc>
                        <a:spcAft>
                          <a:spcPts val="0"/>
                        </a:spcAft>
                      </a:pPr>
                      <a:r>
                        <a:rPr lang="it-IT" sz="1600">
                          <a:solidFill>
                            <a:srgbClr val="000000"/>
                          </a:solidFill>
                          <a:effectLst/>
                          <a:latin typeface="Calibri"/>
                          <a:ea typeface="Times New Roman"/>
                          <a:cs typeface="Times New Roman"/>
                        </a:rPr>
                        <a:t>006</a:t>
                      </a:r>
                      <a:endParaRPr lang="en-GB" sz="1600">
                        <a:effectLst/>
                        <a:latin typeface="Calibri"/>
                        <a:ea typeface="Calibri"/>
                        <a:cs typeface="Arial"/>
                      </a:endParaRPr>
                    </a:p>
                  </a:txBody>
                  <a:tcPr marL="44450" marR="44450" marT="0" marB="0" anchor="b">
                    <a:lnL>
                      <a:noFill/>
                    </a:lnL>
                    <a:lnR>
                      <a:noFill/>
                    </a:lnR>
                    <a:lnT>
                      <a:noFill/>
                    </a:lnT>
                    <a:lnB>
                      <a:noFill/>
                    </a:lnB>
                  </a:tcPr>
                </a:tc>
                <a:tc>
                  <a:txBody>
                    <a:bodyPr/>
                    <a:lstStyle/>
                    <a:p>
                      <a:pPr algn="ctr">
                        <a:lnSpc>
                          <a:spcPct val="115000"/>
                        </a:lnSpc>
                        <a:spcAft>
                          <a:spcPts val="0"/>
                        </a:spcAft>
                      </a:pPr>
                      <a:r>
                        <a:rPr lang="it-IT" sz="1600" dirty="0">
                          <a:solidFill>
                            <a:srgbClr val="000000"/>
                          </a:solidFill>
                          <a:effectLst/>
                          <a:latin typeface="Calibri"/>
                          <a:ea typeface="Times New Roman"/>
                          <a:cs typeface="Times New Roman"/>
                        </a:rPr>
                        <a:t>15  </a:t>
                      </a:r>
                      <a:endParaRPr lang="en-GB" sz="1600" dirty="0">
                        <a:effectLst/>
                        <a:latin typeface="Calibri"/>
                        <a:ea typeface="Calibri"/>
                        <a:cs typeface="Arial"/>
                      </a:endParaRPr>
                    </a:p>
                  </a:txBody>
                  <a:tcPr marL="44450" marR="44450" marT="0" marB="0" anchor="b">
                    <a:lnL>
                      <a:noFill/>
                    </a:lnL>
                    <a:lnR>
                      <a:noFill/>
                    </a:lnR>
                    <a:lnT>
                      <a:noFill/>
                    </a:lnT>
                    <a:lnB>
                      <a:noFill/>
                    </a:lnB>
                  </a:tcPr>
                </a:tc>
                <a:tc>
                  <a:txBody>
                    <a:bodyPr/>
                    <a:lstStyle/>
                    <a:p>
                      <a:pPr algn="ctr">
                        <a:lnSpc>
                          <a:spcPct val="115000"/>
                        </a:lnSpc>
                        <a:spcAft>
                          <a:spcPts val="0"/>
                        </a:spcAft>
                      </a:pPr>
                      <a:r>
                        <a:rPr lang="it-IT" sz="1600">
                          <a:solidFill>
                            <a:srgbClr val="000000"/>
                          </a:solidFill>
                          <a:effectLst/>
                          <a:latin typeface="Calibri"/>
                          <a:ea typeface="Times New Roman"/>
                          <a:cs typeface="Times New Roman"/>
                        </a:rPr>
                        <a:t>11  (73)</a:t>
                      </a:r>
                      <a:endParaRPr lang="en-GB" sz="1600">
                        <a:effectLst/>
                        <a:latin typeface="Calibri"/>
                        <a:ea typeface="Calibri"/>
                        <a:cs typeface="Arial"/>
                      </a:endParaRPr>
                    </a:p>
                  </a:txBody>
                  <a:tcPr marL="44450" marR="44450" marT="0" marB="0" anchor="b">
                    <a:lnL>
                      <a:noFill/>
                    </a:lnL>
                    <a:lnR>
                      <a:noFill/>
                    </a:lnR>
                    <a:lnT>
                      <a:noFill/>
                    </a:lnT>
                    <a:lnB>
                      <a:noFill/>
                    </a:lnB>
                  </a:tcPr>
                </a:tc>
                <a:tc>
                  <a:txBody>
                    <a:bodyPr/>
                    <a:lstStyle/>
                    <a:p>
                      <a:pPr algn="ctr">
                        <a:lnSpc>
                          <a:spcPct val="115000"/>
                        </a:lnSpc>
                        <a:spcAft>
                          <a:spcPts val="0"/>
                        </a:spcAft>
                      </a:pPr>
                      <a:r>
                        <a:rPr lang="it-IT" sz="1600">
                          <a:solidFill>
                            <a:srgbClr val="000000"/>
                          </a:solidFill>
                          <a:effectLst/>
                          <a:latin typeface="Calibri"/>
                          <a:ea typeface="Times New Roman"/>
                          <a:cs typeface="Times New Roman"/>
                        </a:rPr>
                        <a:t>4  (27)</a:t>
                      </a:r>
                      <a:endParaRPr lang="en-GB" sz="1600">
                        <a:effectLst/>
                        <a:latin typeface="Calibri"/>
                        <a:ea typeface="Calibri"/>
                        <a:cs typeface="Arial"/>
                      </a:endParaRPr>
                    </a:p>
                  </a:txBody>
                  <a:tcPr marL="44450" marR="44450" marT="0" marB="0" anchor="b">
                    <a:lnL>
                      <a:noFill/>
                    </a:lnL>
                    <a:lnR>
                      <a:noFill/>
                    </a:lnR>
                    <a:lnT>
                      <a:noFill/>
                    </a:lnT>
                    <a:lnB>
                      <a:noFill/>
                    </a:lnB>
                  </a:tcPr>
                </a:tc>
                <a:tc>
                  <a:txBody>
                    <a:bodyPr/>
                    <a:lstStyle/>
                    <a:p>
                      <a:pPr algn="ctr">
                        <a:lnSpc>
                          <a:spcPct val="115000"/>
                        </a:lnSpc>
                        <a:spcAft>
                          <a:spcPts val="0"/>
                        </a:spcAft>
                      </a:pPr>
                      <a:r>
                        <a:rPr lang="it-IT" sz="1600">
                          <a:solidFill>
                            <a:srgbClr val="000000"/>
                          </a:solidFill>
                          <a:effectLst/>
                          <a:latin typeface="Calibri"/>
                          <a:ea typeface="Times New Roman"/>
                          <a:cs typeface="Times New Roman"/>
                        </a:rPr>
                        <a:t>15  (100)</a:t>
                      </a:r>
                      <a:endParaRPr lang="en-GB" sz="1600">
                        <a:effectLst/>
                        <a:latin typeface="Calibri"/>
                        <a:ea typeface="Calibri"/>
                        <a:cs typeface="Arial"/>
                      </a:endParaRPr>
                    </a:p>
                  </a:txBody>
                  <a:tcPr marL="44450" marR="44450" marT="0" marB="0" anchor="b">
                    <a:lnL>
                      <a:noFill/>
                    </a:lnL>
                    <a:lnR>
                      <a:noFill/>
                    </a:lnR>
                    <a:lnT>
                      <a:noFill/>
                    </a:lnT>
                    <a:lnB>
                      <a:noFill/>
                    </a:lnB>
                  </a:tcPr>
                </a:tc>
                <a:tc>
                  <a:txBody>
                    <a:bodyPr/>
                    <a:lstStyle/>
                    <a:p>
                      <a:pPr algn="ctr">
                        <a:lnSpc>
                          <a:spcPct val="115000"/>
                        </a:lnSpc>
                        <a:spcAft>
                          <a:spcPts val="0"/>
                        </a:spcAft>
                      </a:pPr>
                      <a:r>
                        <a:rPr lang="it-IT" sz="1600">
                          <a:solidFill>
                            <a:srgbClr val="000000"/>
                          </a:solidFill>
                          <a:effectLst/>
                          <a:latin typeface="Calibri"/>
                          <a:ea typeface="Times New Roman"/>
                          <a:cs typeface="Times New Roman"/>
                        </a:rPr>
                        <a:t>14  (93)</a:t>
                      </a:r>
                      <a:endParaRPr lang="en-GB" sz="1600">
                        <a:effectLst/>
                        <a:latin typeface="Calibri"/>
                        <a:ea typeface="Calibri"/>
                        <a:cs typeface="Arial"/>
                      </a:endParaRPr>
                    </a:p>
                  </a:txBody>
                  <a:tcPr marL="44450" marR="44450" marT="0" marB="0" anchor="b">
                    <a:lnL>
                      <a:noFill/>
                    </a:lnL>
                    <a:lnR>
                      <a:noFill/>
                    </a:lnR>
                    <a:lnT>
                      <a:noFill/>
                    </a:lnT>
                    <a:lnB>
                      <a:noFill/>
                    </a:lnB>
                  </a:tcPr>
                </a:tc>
              </a:tr>
              <a:tr h="280396">
                <a:tc>
                  <a:txBody>
                    <a:bodyPr/>
                    <a:lstStyle/>
                    <a:p>
                      <a:pPr algn="ctr">
                        <a:lnSpc>
                          <a:spcPct val="115000"/>
                        </a:lnSpc>
                        <a:spcAft>
                          <a:spcPts val="0"/>
                        </a:spcAft>
                      </a:pPr>
                      <a:r>
                        <a:rPr lang="it-IT" sz="1600">
                          <a:solidFill>
                            <a:srgbClr val="000000"/>
                          </a:solidFill>
                          <a:effectLst/>
                          <a:latin typeface="Calibri"/>
                          <a:ea typeface="Times New Roman"/>
                          <a:cs typeface="Times New Roman"/>
                        </a:rPr>
                        <a:t>007</a:t>
                      </a:r>
                      <a:endParaRPr lang="en-GB" sz="1600">
                        <a:effectLst/>
                        <a:latin typeface="Calibri"/>
                        <a:ea typeface="Calibri"/>
                        <a:cs typeface="Arial"/>
                      </a:endParaRPr>
                    </a:p>
                  </a:txBody>
                  <a:tcPr marL="44450" marR="44450" marT="0" marB="0" anchor="b">
                    <a:lnL>
                      <a:noFill/>
                    </a:lnL>
                    <a:lnR>
                      <a:noFill/>
                    </a:lnR>
                    <a:lnT>
                      <a:noFill/>
                    </a:lnT>
                    <a:lnB>
                      <a:noFill/>
                    </a:lnB>
                  </a:tcPr>
                </a:tc>
                <a:tc>
                  <a:txBody>
                    <a:bodyPr/>
                    <a:lstStyle/>
                    <a:p>
                      <a:pPr algn="ctr">
                        <a:lnSpc>
                          <a:spcPct val="115000"/>
                        </a:lnSpc>
                        <a:spcAft>
                          <a:spcPts val="0"/>
                        </a:spcAft>
                      </a:pPr>
                      <a:r>
                        <a:rPr lang="it-IT" sz="1600" dirty="0">
                          <a:solidFill>
                            <a:srgbClr val="000000"/>
                          </a:solidFill>
                          <a:effectLst/>
                          <a:latin typeface="Calibri"/>
                          <a:ea typeface="Times New Roman"/>
                          <a:cs typeface="Times New Roman"/>
                        </a:rPr>
                        <a:t>9  </a:t>
                      </a:r>
                      <a:endParaRPr lang="en-GB" sz="1600" dirty="0">
                        <a:effectLst/>
                        <a:latin typeface="Calibri"/>
                        <a:ea typeface="Calibri"/>
                        <a:cs typeface="Arial"/>
                      </a:endParaRPr>
                    </a:p>
                  </a:txBody>
                  <a:tcPr marL="44450" marR="44450" marT="0" marB="0" anchor="b">
                    <a:lnL>
                      <a:noFill/>
                    </a:lnL>
                    <a:lnR>
                      <a:noFill/>
                    </a:lnR>
                    <a:lnT>
                      <a:noFill/>
                    </a:lnT>
                    <a:lnB>
                      <a:noFill/>
                    </a:lnB>
                  </a:tcPr>
                </a:tc>
                <a:tc>
                  <a:txBody>
                    <a:bodyPr/>
                    <a:lstStyle/>
                    <a:p>
                      <a:pPr algn="ctr">
                        <a:lnSpc>
                          <a:spcPct val="115000"/>
                        </a:lnSpc>
                        <a:spcAft>
                          <a:spcPts val="0"/>
                        </a:spcAft>
                      </a:pPr>
                      <a:r>
                        <a:rPr lang="it-IT" sz="1600">
                          <a:solidFill>
                            <a:srgbClr val="000000"/>
                          </a:solidFill>
                          <a:effectLst/>
                          <a:latin typeface="Calibri"/>
                          <a:ea typeface="Times New Roman"/>
                          <a:cs typeface="Times New Roman"/>
                        </a:rPr>
                        <a:t>5  (56)</a:t>
                      </a:r>
                      <a:endParaRPr lang="en-GB" sz="1600">
                        <a:effectLst/>
                        <a:latin typeface="Calibri"/>
                        <a:ea typeface="Calibri"/>
                        <a:cs typeface="Arial"/>
                      </a:endParaRPr>
                    </a:p>
                  </a:txBody>
                  <a:tcPr marL="44450" marR="44450" marT="0" marB="0" anchor="b">
                    <a:lnL>
                      <a:noFill/>
                    </a:lnL>
                    <a:lnR>
                      <a:noFill/>
                    </a:lnR>
                    <a:lnT>
                      <a:noFill/>
                    </a:lnT>
                    <a:lnB>
                      <a:noFill/>
                    </a:lnB>
                  </a:tcPr>
                </a:tc>
                <a:tc>
                  <a:txBody>
                    <a:bodyPr/>
                    <a:lstStyle/>
                    <a:p>
                      <a:pPr algn="ctr">
                        <a:lnSpc>
                          <a:spcPct val="115000"/>
                        </a:lnSpc>
                        <a:spcAft>
                          <a:spcPts val="0"/>
                        </a:spcAft>
                      </a:pPr>
                      <a:r>
                        <a:rPr lang="it-IT" sz="1600">
                          <a:solidFill>
                            <a:srgbClr val="000000"/>
                          </a:solidFill>
                          <a:effectLst/>
                          <a:latin typeface="Calibri"/>
                          <a:ea typeface="Times New Roman"/>
                          <a:cs typeface="Times New Roman"/>
                        </a:rPr>
                        <a:t>4  (44)</a:t>
                      </a:r>
                      <a:endParaRPr lang="en-GB" sz="1600">
                        <a:effectLst/>
                        <a:latin typeface="Calibri"/>
                        <a:ea typeface="Calibri"/>
                        <a:cs typeface="Arial"/>
                      </a:endParaRPr>
                    </a:p>
                  </a:txBody>
                  <a:tcPr marL="44450" marR="44450" marT="0" marB="0" anchor="b">
                    <a:lnL>
                      <a:noFill/>
                    </a:lnL>
                    <a:lnR>
                      <a:noFill/>
                    </a:lnR>
                    <a:lnT>
                      <a:noFill/>
                    </a:lnT>
                    <a:lnB>
                      <a:noFill/>
                    </a:lnB>
                  </a:tcPr>
                </a:tc>
                <a:tc>
                  <a:txBody>
                    <a:bodyPr/>
                    <a:lstStyle/>
                    <a:p>
                      <a:pPr algn="ctr">
                        <a:lnSpc>
                          <a:spcPct val="115000"/>
                        </a:lnSpc>
                        <a:spcAft>
                          <a:spcPts val="0"/>
                        </a:spcAft>
                      </a:pPr>
                      <a:r>
                        <a:rPr lang="it-IT" sz="1600">
                          <a:solidFill>
                            <a:srgbClr val="000000"/>
                          </a:solidFill>
                          <a:effectLst/>
                          <a:latin typeface="Calibri"/>
                          <a:ea typeface="Times New Roman"/>
                          <a:cs typeface="Times New Roman"/>
                        </a:rPr>
                        <a:t>4  (44)</a:t>
                      </a:r>
                      <a:endParaRPr lang="en-GB" sz="1600">
                        <a:effectLst/>
                        <a:latin typeface="Calibri"/>
                        <a:ea typeface="Calibri"/>
                        <a:cs typeface="Arial"/>
                      </a:endParaRPr>
                    </a:p>
                  </a:txBody>
                  <a:tcPr marL="44450" marR="44450" marT="0" marB="0" anchor="b">
                    <a:lnL>
                      <a:noFill/>
                    </a:lnL>
                    <a:lnR>
                      <a:noFill/>
                    </a:lnR>
                    <a:lnT>
                      <a:noFill/>
                    </a:lnT>
                    <a:lnB>
                      <a:noFill/>
                    </a:lnB>
                  </a:tcPr>
                </a:tc>
                <a:tc>
                  <a:txBody>
                    <a:bodyPr/>
                    <a:lstStyle/>
                    <a:p>
                      <a:pPr algn="ctr">
                        <a:lnSpc>
                          <a:spcPct val="115000"/>
                        </a:lnSpc>
                        <a:spcAft>
                          <a:spcPts val="0"/>
                        </a:spcAft>
                      </a:pPr>
                      <a:r>
                        <a:rPr lang="it-IT" sz="1600">
                          <a:solidFill>
                            <a:srgbClr val="000000"/>
                          </a:solidFill>
                          <a:effectLst/>
                          <a:latin typeface="Calibri"/>
                          <a:ea typeface="Times New Roman"/>
                          <a:cs typeface="Times New Roman"/>
                        </a:rPr>
                        <a:t>4  (44)</a:t>
                      </a:r>
                      <a:endParaRPr lang="en-GB" sz="1600">
                        <a:effectLst/>
                        <a:latin typeface="Calibri"/>
                        <a:ea typeface="Calibri"/>
                        <a:cs typeface="Arial"/>
                      </a:endParaRPr>
                    </a:p>
                  </a:txBody>
                  <a:tcPr marL="44450" marR="44450" marT="0" marB="0" anchor="b">
                    <a:lnL>
                      <a:noFill/>
                    </a:lnL>
                    <a:lnR>
                      <a:noFill/>
                    </a:lnR>
                    <a:lnT>
                      <a:noFill/>
                    </a:lnT>
                    <a:lnB>
                      <a:noFill/>
                    </a:lnB>
                  </a:tcPr>
                </a:tc>
              </a:tr>
              <a:tr h="280396">
                <a:tc>
                  <a:txBody>
                    <a:bodyPr/>
                    <a:lstStyle/>
                    <a:p>
                      <a:pPr algn="ctr">
                        <a:lnSpc>
                          <a:spcPct val="115000"/>
                        </a:lnSpc>
                        <a:spcAft>
                          <a:spcPts val="0"/>
                        </a:spcAft>
                      </a:pPr>
                      <a:r>
                        <a:rPr lang="it-IT" sz="1600">
                          <a:solidFill>
                            <a:srgbClr val="000000"/>
                          </a:solidFill>
                          <a:effectLst/>
                          <a:latin typeface="Calibri"/>
                          <a:ea typeface="Times New Roman"/>
                          <a:cs typeface="Times New Roman"/>
                        </a:rPr>
                        <a:t>008</a:t>
                      </a:r>
                      <a:endParaRPr lang="en-GB" sz="1600">
                        <a:effectLst/>
                        <a:latin typeface="Calibri"/>
                        <a:ea typeface="Calibri"/>
                        <a:cs typeface="Arial"/>
                      </a:endParaRPr>
                    </a:p>
                  </a:txBody>
                  <a:tcPr marL="44450" marR="44450" marT="0" marB="0" anchor="b">
                    <a:lnL>
                      <a:noFill/>
                    </a:lnL>
                    <a:lnR>
                      <a:noFill/>
                    </a:lnR>
                    <a:lnT>
                      <a:noFill/>
                    </a:lnT>
                    <a:lnB>
                      <a:noFill/>
                    </a:lnB>
                  </a:tcPr>
                </a:tc>
                <a:tc>
                  <a:txBody>
                    <a:bodyPr/>
                    <a:lstStyle/>
                    <a:p>
                      <a:pPr algn="ctr">
                        <a:lnSpc>
                          <a:spcPct val="115000"/>
                        </a:lnSpc>
                        <a:spcAft>
                          <a:spcPts val="0"/>
                        </a:spcAft>
                      </a:pPr>
                      <a:r>
                        <a:rPr lang="it-IT" sz="1600">
                          <a:solidFill>
                            <a:srgbClr val="000000"/>
                          </a:solidFill>
                          <a:effectLst/>
                          <a:latin typeface="Calibri"/>
                          <a:ea typeface="Times New Roman"/>
                          <a:cs typeface="Times New Roman"/>
                        </a:rPr>
                        <a:t>2  </a:t>
                      </a:r>
                      <a:endParaRPr lang="en-GB" sz="1600">
                        <a:effectLst/>
                        <a:latin typeface="Calibri"/>
                        <a:ea typeface="Calibri"/>
                        <a:cs typeface="Arial"/>
                      </a:endParaRPr>
                    </a:p>
                  </a:txBody>
                  <a:tcPr marL="44450" marR="44450" marT="0" marB="0" anchor="b">
                    <a:lnL>
                      <a:noFill/>
                    </a:lnL>
                    <a:lnR>
                      <a:noFill/>
                    </a:lnR>
                    <a:lnT>
                      <a:noFill/>
                    </a:lnT>
                    <a:lnB>
                      <a:noFill/>
                    </a:lnB>
                  </a:tcPr>
                </a:tc>
                <a:tc>
                  <a:txBody>
                    <a:bodyPr/>
                    <a:lstStyle/>
                    <a:p>
                      <a:pPr algn="ctr">
                        <a:lnSpc>
                          <a:spcPct val="115000"/>
                        </a:lnSpc>
                        <a:spcAft>
                          <a:spcPts val="0"/>
                        </a:spcAft>
                      </a:pPr>
                      <a:r>
                        <a:rPr lang="it-IT" sz="1600">
                          <a:solidFill>
                            <a:srgbClr val="000000"/>
                          </a:solidFill>
                          <a:effectLst/>
                          <a:latin typeface="Calibri"/>
                          <a:ea typeface="Times New Roman"/>
                          <a:cs typeface="Times New Roman"/>
                        </a:rPr>
                        <a:t>1  (50)</a:t>
                      </a:r>
                      <a:endParaRPr lang="en-GB" sz="1600">
                        <a:effectLst/>
                        <a:latin typeface="Calibri"/>
                        <a:ea typeface="Calibri"/>
                        <a:cs typeface="Arial"/>
                      </a:endParaRPr>
                    </a:p>
                  </a:txBody>
                  <a:tcPr marL="44450" marR="44450" marT="0" marB="0" anchor="b">
                    <a:lnL>
                      <a:noFill/>
                    </a:lnL>
                    <a:lnR>
                      <a:noFill/>
                    </a:lnR>
                    <a:lnT>
                      <a:noFill/>
                    </a:lnT>
                    <a:lnB>
                      <a:noFill/>
                    </a:lnB>
                  </a:tcPr>
                </a:tc>
                <a:tc>
                  <a:txBody>
                    <a:bodyPr/>
                    <a:lstStyle/>
                    <a:p>
                      <a:pPr algn="ctr">
                        <a:lnSpc>
                          <a:spcPct val="115000"/>
                        </a:lnSpc>
                        <a:spcAft>
                          <a:spcPts val="0"/>
                        </a:spcAft>
                      </a:pPr>
                      <a:r>
                        <a:rPr lang="it-IT" sz="1600">
                          <a:solidFill>
                            <a:srgbClr val="000000"/>
                          </a:solidFill>
                          <a:effectLst/>
                          <a:latin typeface="Calibri"/>
                          <a:ea typeface="Times New Roman"/>
                          <a:cs typeface="Times New Roman"/>
                        </a:rPr>
                        <a:t>1  (50)</a:t>
                      </a:r>
                      <a:endParaRPr lang="en-GB" sz="1600">
                        <a:effectLst/>
                        <a:latin typeface="Calibri"/>
                        <a:ea typeface="Calibri"/>
                        <a:cs typeface="Arial"/>
                      </a:endParaRPr>
                    </a:p>
                  </a:txBody>
                  <a:tcPr marL="44450" marR="44450" marT="0" marB="0" anchor="b">
                    <a:lnL>
                      <a:noFill/>
                    </a:lnL>
                    <a:lnR>
                      <a:noFill/>
                    </a:lnR>
                    <a:lnT>
                      <a:noFill/>
                    </a:lnT>
                    <a:lnB>
                      <a:noFill/>
                    </a:lnB>
                  </a:tcPr>
                </a:tc>
                <a:tc>
                  <a:txBody>
                    <a:bodyPr/>
                    <a:lstStyle/>
                    <a:p>
                      <a:pPr algn="ctr">
                        <a:lnSpc>
                          <a:spcPct val="115000"/>
                        </a:lnSpc>
                        <a:spcAft>
                          <a:spcPts val="0"/>
                        </a:spcAft>
                      </a:pPr>
                      <a:r>
                        <a:rPr lang="it-IT" sz="1600">
                          <a:solidFill>
                            <a:srgbClr val="000000"/>
                          </a:solidFill>
                          <a:effectLst/>
                          <a:latin typeface="Calibri"/>
                          <a:ea typeface="Times New Roman"/>
                          <a:cs typeface="Times New Roman"/>
                        </a:rPr>
                        <a:t>0  (0)</a:t>
                      </a:r>
                      <a:endParaRPr lang="en-GB" sz="1600">
                        <a:effectLst/>
                        <a:latin typeface="Calibri"/>
                        <a:ea typeface="Calibri"/>
                        <a:cs typeface="Arial"/>
                      </a:endParaRPr>
                    </a:p>
                  </a:txBody>
                  <a:tcPr marL="44450" marR="44450" marT="0" marB="0" anchor="b">
                    <a:lnL>
                      <a:noFill/>
                    </a:lnL>
                    <a:lnR>
                      <a:noFill/>
                    </a:lnR>
                    <a:lnT>
                      <a:noFill/>
                    </a:lnT>
                    <a:lnB>
                      <a:noFill/>
                    </a:lnB>
                  </a:tcPr>
                </a:tc>
                <a:tc>
                  <a:txBody>
                    <a:bodyPr/>
                    <a:lstStyle/>
                    <a:p>
                      <a:pPr algn="ctr">
                        <a:lnSpc>
                          <a:spcPct val="115000"/>
                        </a:lnSpc>
                        <a:spcAft>
                          <a:spcPts val="0"/>
                        </a:spcAft>
                      </a:pPr>
                      <a:r>
                        <a:rPr lang="it-IT" sz="1600">
                          <a:solidFill>
                            <a:srgbClr val="000000"/>
                          </a:solidFill>
                          <a:effectLst/>
                          <a:latin typeface="Calibri"/>
                          <a:ea typeface="Times New Roman"/>
                          <a:cs typeface="Times New Roman"/>
                        </a:rPr>
                        <a:t>0  (0)</a:t>
                      </a:r>
                      <a:endParaRPr lang="en-GB" sz="1600">
                        <a:effectLst/>
                        <a:latin typeface="Calibri"/>
                        <a:ea typeface="Calibri"/>
                        <a:cs typeface="Arial"/>
                      </a:endParaRPr>
                    </a:p>
                  </a:txBody>
                  <a:tcPr marL="44450" marR="44450" marT="0" marB="0" anchor="b">
                    <a:lnL>
                      <a:noFill/>
                    </a:lnL>
                    <a:lnR>
                      <a:noFill/>
                    </a:lnR>
                    <a:lnT>
                      <a:noFill/>
                    </a:lnT>
                    <a:lnB>
                      <a:noFill/>
                    </a:lnB>
                  </a:tcPr>
                </a:tc>
              </a:tr>
              <a:tr h="280396">
                <a:tc>
                  <a:txBody>
                    <a:bodyPr/>
                    <a:lstStyle/>
                    <a:p>
                      <a:pPr algn="ctr">
                        <a:lnSpc>
                          <a:spcPct val="115000"/>
                        </a:lnSpc>
                        <a:spcAft>
                          <a:spcPts val="0"/>
                        </a:spcAft>
                      </a:pPr>
                      <a:r>
                        <a:rPr lang="it-IT" sz="1600">
                          <a:solidFill>
                            <a:srgbClr val="000000"/>
                          </a:solidFill>
                          <a:effectLst/>
                          <a:latin typeface="Calibri"/>
                          <a:ea typeface="Times New Roman"/>
                          <a:cs typeface="Times New Roman"/>
                        </a:rPr>
                        <a:t>009</a:t>
                      </a:r>
                      <a:endParaRPr lang="en-GB" sz="1600">
                        <a:effectLst/>
                        <a:latin typeface="Calibri"/>
                        <a:ea typeface="Calibri"/>
                        <a:cs typeface="Arial"/>
                      </a:endParaRPr>
                    </a:p>
                  </a:txBody>
                  <a:tcPr marL="44450" marR="44450" marT="0" marB="0" anchor="b">
                    <a:lnL>
                      <a:noFill/>
                    </a:lnL>
                    <a:lnR>
                      <a:noFill/>
                    </a:lnR>
                    <a:lnT>
                      <a:noFill/>
                    </a:lnT>
                    <a:lnB>
                      <a:noFill/>
                    </a:lnB>
                  </a:tcPr>
                </a:tc>
                <a:tc>
                  <a:txBody>
                    <a:bodyPr/>
                    <a:lstStyle/>
                    <a:p>
                      <a:pPr algn="ctr">
                        <a:lnSpc>
                          <a:spcPct val="115000"/>
                        </a:lnSpc>
                        <a:spcAft>
                          <a:spcPts val="0"/>
                        </a:spcAft>
                      </a:pPr>
                      <a:r>
                        <a:rPr lang="it-IT" sz="1600" dirty="0">
                          <a:solidFill>
                            <a:srgbClr val="000000"/>
                          </a:solidFill>
                          <a:effectLst/>
                          <a:latin typeface="Calibri"/>
                          <a:ea typeface="Times New Roman"/>
                          <a:cs typeface="Times New Roman"/>
                        </a:rPr>
                        <a:t>7  </a:t>
                      </a:r>
                      <a:endParaRPr lang="en-GB" sz="1600" dirty="0">
                        <a:effectLst/>
                        <a:latin typeface="Calibri"/>
                        <a:ea typeface="Calibri"/>
                        <a:cs typeface="Arial"/>
                      </a:endParaRPr>
                    </a:p>
                  </a:txBody>
                  <a:tcPr marL="44450" marR="44450" marT="0" marB="0" anchor="b">
                    <a:lnL>
                      <a:noFill/>
                    </a:lnL>
                    <a:lnR>
                      <a:noFill/>
                    </a:lnR>
                    <a:lnT>
                      <a:noFill/>
                    </a:lnT>
                    <a:lnB>
                      <a:noFill/>
                    </a:lnB>
                  </a:tcPr>
                </a:tc>
                <a:tc>
                  <a:txBody>
                    <a:bodyPr/>
                    <a:lstStyle/>
                    <a:p>
                      <a:pPr algn="ctr">
                        <a:lnSpc>
                          <a:spcPct val="115000"/>
                        </a:lnSpc>
                        <a:spcAft>
                          <a:spcPts val="0"/>
                        </a:spcAft>
                      </a:pPr>
                      <a:r>
                        <a:rPr lang="it-IT" sz="1600">
                          <a:solidFill>
                            <a:srgbClr val="000000"/>
                          </a:solidFill>
                          <a:effectLst/>
                          <a:latin typeface="Calibri"/>
                          <a:ea typeface="Times New Roman"/>
                          <a:cs typeface="Times New Roman"/>
                        </a:rPr>
                        <a:t>5  (71)</a:t>
                      </a:r>
                      <a:endParaRPr lang="en-GB" sz="1600">
                        <a:effectLst/>
                        <a:latin typeface="Calibri"/>
                        <a:ea typeface="Calibri"/>
                        <a:cs typeface="Arial"/>
                      </a:endParaRPr>
                    </a:p>
                  </a:txBody>
                  <a:tcPr marL="44450" marR="44450" marT="0" marB="0" anchor="b">
                    <a:lnL>
                      <a:noFill/>
                    </a:lnL>
                    <a:lnR>
                      <a:noFill/>
                    </a:lnR>
                    <a:lnT>
                      <a:noFill/>
                    </a:lnT>
                    <a:lnB>
                      <a:noFill/>
                    </a:lnB>
                  </a:tcPr>
                </a:tc>
                <a:tc>
                  <a:txBody>
                    <a:bodyPr/>
                    <a:lstStyle/>
                    <a:p>
                      <a:pPr algn="ctr">
                        <a:lnSpc>
                          <a:spcPct val="115000"/>
                        </a:lnSpc>
                        <a:spcAft>
                          <a:spcPts val="0"/>
                        </a:spcAft>
                      </a:pPr>
                      <a:r>
                        <a:rPr lang="it-IT" sz="1600">
                          <a:solidFill>
                            <a:srgbClr val="000000"/>
                          </a:solidFill>
                          <a:effectLst/>
                          <a:latin typeface="Calibri"/>
                          <a:ea typeface="Times New Roman"/>
                          <a:cs typeface="Times New Roman"/>
                        </a:rPr>
                        <a:t>2  (29)</a:t>
                      </a:r>
                      <a:endParaRPr lang="en-GB" sz="1600">
                        <a:effectLst/>
                        <a:latin typeface="Calibri"/>
                        <a:ea typeface="Calibri"/>
                        <a:cs typeface="Arial"/>
                      </a:endParaRPr>
                    </a:p>
                  </a:txBody>
                  <a:tcPr marL="44450" marR="44450" marT="0" marB="0" anchor="b">
                    <a:lnL>
                      <a:noFill/>
                    </a:lnL>
                    <a:lnR>
                      <a:noFill/>
                    </a:lnR>
                    <a:lnT>
                      <a:noFill/>
                    </a:lnT>
                    <a:lnB>
                      <a:noFill/>
                    </a:lnB>
                  </a:tcPr>
                </a:tc>
                <a:tc>
                  <a:txBody>
                    <a:bodyPr/>
                    <a:lstStyle/>
                    <a:p>
                      <a:pPr algn="ctr">
                        <a:lnSpc>
                          <a:spcPct val="115000"/>
                        </a:lnSpc>
                        <a:spcAft>
                          <a:spcPts val="0"/>
                        </a:spcAft>
                      </a:pPr>
                      <a:r>
                        <a:rPr lang="it-IT" sz="1600">
                          <a:solidFill>
                            <a:srgbClr val="000000"/>
                          </a:solidFill>
                          <a:effectLst/>
                          <a:latin typeface="Calibri"/>
                          <a:ea typeface="Times New Roman"/>
                          <a:cs typeface="Times New Roman"/>
                        </a:rPr>
                        <a:t>3  (43)</a:t>
                      </a:r>
                      <a:endParaRPr lang="en-GB" sz="1600">
                        <a:effectLst/>
                        <a:latin typeface="Calibri"/>
                        <a:ea typeface="Calibri"/>
                        <a:cs typeface="Arial"/>
                      </a:endParaRPr>
                    </a:p>
                  </a:txBody>
                  <a:tcPr marL="44450" marR="44450" marT="0" marB="0" anchor="b">
                    <a:lnL>
                      <a:noFill/>
                    </a:lnL>
                    <a:lnR>
                      <a:noFill/>
                    </a:lnR>
                    <a:lnT>
                      <a:noFill/>
                    </a:lnT>
                    <a:lnB>
                      <a:noFill/>
                    </a:lnB>
                  </a:tcPr>
                </a:tc>
                <a:tc>
                  <a:txBody>
                    <a:bodyPr/>
                    <a:lstStyle/>
                    <a:p>
                      <a:pPr algn="ctr">
                        <a:lnSpc>
                          <a:spcPct val="115000"/>
                        </a:lnSpc>
                        <a:spcAft>
                          <a:spcPts val="0"/>
                        </a:spcAft>
                      </a:pPr>
                      <a:r>
                        <a:rPr lang="it-IT" sz="1600">
                          <a:solidFill>
                            <a:srgbClr val="000000"/>
                          </a:solidFill>
                          <a:effectLst/>
                          <a:latin typeface="Calibri"/>
                          <a:ea typeface="Times New Roman"/>
                          <a:cs typeface="Times New Roman"/>
                        </a:rPr>
                        <a:t>3  (43)</a:t>
                      </a:r>
                      <a:endParaRPr lang="en-GB" sz="1600">
                        <a:effectLst/>
                        <a:latin typeface="Calibri"/>
                        <a:ea typeface="Calibri"/>
                        <a:cs typeface="Arial"/>
                      </a:endParaRPr>
                    </a:p>
                  </a:txBody>
                  <a:tcPr marL="44450" marR="44450" marT="0" marB="0" anchor="b">
                    <a:lnL>
                      <a:noFill/>
                    </a:lnL>
                    <a:lnR>
                      <a:noFill/>
                    </a:lnR>
                    <a:lnT>
                      <a:noFill/>
                    </a:lnT>
                    <a:lnB>
                      <a:noFill/>
                    </a:lnB>
                  </a:tcPr>
                </a:tc>
              </a:tr>
              <a:tr h="280396">
                <a:tc>
                  <a:txBody>
                    <a:bodyPr/>
                    <a:lstStyle/>
                    <a:p>
                      <a:pPr algn="ctr">
                        <a:lnSpc>
                          <a:spcPct val="115000"/>
                        </a:lnSpc>
                        <a:spcAft>
                          <a:spcPts val="0"/>
                        </a:spcAft>
                      </a:pPr>
                      <a:r>
                        <a:rPr lang="it-IT" sz="1600">
                          <a:solidFill>
                            <a:srgbClr val="000000"/>
                          </a:solidFill>
                          <a:effectLst/>
                          <a:latin typeface="Calibri"/>
                          <a:ea typeface="Times New Roman"/>
                          <a:cs typeface="Times New Roman"/>
                        </a:rPr>
                        <a:t>010</a:t>
                      </a:r>
                      <a:endParaRPr lang="en-GB" sz="1600">
                        <a:effectLst/>
                        <a:latin typeface="Calibri"/>
                        <a:ea typeface="Calibri"/>
                        <a:cs typeface="Arial"/>
                      </a:endParaRPr>
                    </a:p>
                  </a:txBody>
                  <a:tcPr marL="44450" marR="44450" marT="0" marB="0" anchor="b">
                    <a:lnL>
                      <a:noFill/>
                    </a:lnL>
                    <a:lnR>
                      <a:noFill/>
                    </a:lnR>
                    <a:lnT>
                      <a:noFill/>
                    </a:lnT>
                    <a:lnB>
                      <a:noFill/>
                    </a:lnB>
                  </a:tcPr>
                </a:tc>
                <a:tc>
                  <a:txBody>
                    <a:bodyPr/>
                    <a:lstStyle/>
                    <a:p>
                      <a:pPr algn="ctr">
                        <a:lnSpc>
                          <a:spcPct val="115000"/>
                        </a:lnSpc>
                        <a:spcAft>
                          <a:spcPts val="0"/>
                        </a:spcAft>
                      </a:pPr>
                      <a:r>
                        <a:rPr lang="it-IT" sz="1600" dirty="0">
                          <a:solidFill>
                            <a:srgbClr val="000000"/>
                          </a:solidFill>
                          <a:effectLst/>
                          <a:latin typeface="Calibri"/>
                          <a:ea typeface="Times New Roman"/>
                          <a:cs typeface="Times New Roman"/>
                        </a:rPr>
                        <a:t>2 </a:t>
                      </a:r>
                      <a:endParaRPr lang="en-GB" sz="1600" dirty="0">
                        <a:effectLst/>
                        <a:latin typeface="Calibri"/>
                        <a:ea typeface="Calibri"/>
                        <a:cs typeface="Arial"/>
                      </a:endParaRPr>
                    </a:p>
                  </a:txBody>
                  <a:tcPr marL="44450" marR="44450" marT="0" marB="0" anchor="b">
                    <a:lnL>
                      <a:noFill/>
                    </a:lnL>
                    <a:lnR>
                      <a:noFill/>
                    </a:lnR>
                    <a:lnT>
                      <a:noFill/>
                    </a:lnT>
                    <a:lnB>
                      <a:noFill/>
                    </a:lnB>
                  </a:tcPr>
                </a:tc>
                <a:tc>
                  <a:txBody>
                    <a:bodyPr/>
                    <a:lstStyle/>
                    <a:p>
                      <a:pPr algn="ctr">
                        <a:lnSpc>
                          <a:spcPct val="115000"/>
                        </a:lnSpc>
                        <a:spcAft>
                          <a:spcPts val="0"/>
                        </a:spcAft>
                      </a:pPr>
                      <a:r>
                        <a:rPr lang="it-IT" sz="1600">
                          <a:solidFill>
                            <a:srgbClr val="000000"/>
                          </a:solidFill>
                          <a:effectLst/>
                          <a:latin typeface="Calibri"/>
                          <a:ea typeface="Times New Roman"/>
                          <a:cs typeface="Times New Roman"/>
                        </a:rPr>
                        <a:t>0  (0)</a:t>
                      </a:r>
                      <a:endParaRPr lang="en-GB" sz="1600">
                        <a:effectLst/>
                        <a:latin typeface="Calibri"/>
                        <a:ea typeface="Calibri"/>
                        <a:cs typeface="Arial"/>
                      </a:endParaRPr>
                    </a:p>
                  </a:txBody>
                  <a:tcPr marL="44450" marR="44450" marT="0" marB="0" anchor="b">
                    <a:lnL>
                      <a:noFill/>
                    </a:lnL>
                    <a:lnR>
                      <a:noFill/>
                    </a:lnR>
                    <a:lnT>
                      <a:noFill/>
                    </a:lnT>
                    <a:lnB>
                      <a:noFill/>
                    </a:lnB>
                  </a:tcPr>
                </a:tc>
                <a:tc>
                  <a:txBody>
                    <a:bodyPr/>
                    <a:lstStyle/>
                    <a:p>
                      <a:pPr algn="ctr">
                        <a:lnSpc>
                          <a:spcPct val="115000"/>
                        </a:lnSpc>
                        <a:spcAft>
                          <a:spcPts val="0"/>
                        </a:spcAft>
                      </a:pPr>
                      <a:r>
                        <a:rPr lang="it-IT" sz="1600">
                          <a:solidFill>
                            <a:srgbClr val="000000"/>
                          </a:solidFill>
                          <a:effectLst/>
                          <a:latin typeface="Calibri"/>
                          <a:ea typeface="Times New Roman"/>
                          <a:cs typeface="Times New Roman"/>
                        </a:rPr>
                        <a:t>2  (100)</a:t>
                      </a:r>
                      <a:endParaRPr lang="en-GB" sz="1600">
                        <a:effectLst/>
                        <a:latin typeface="Calibri"/>
                        <a:ea typeface="Calibri"/>
                        <a:cs typeface="Arial"/>
                      </a:endParaRPr>
                    </a:p>
                  </a:txBody>
                  <a:tcPr marL="44450" marR="44450" marT="0" marB="0" anchor="b">
                    <a:lnL>
                      <a:noFill/>
                    </a:lnL>
                    <a:lnR>
                      <a:noFill/>
                    </a:lnR>
                    <a:lnT>
                      <a:noFill/>
                    </a:lnT>
                    <a:lnB>
                      <a:noFill/>
                    </a:lnB>
                  </a:tcPr>
                </a:tc>
                <a:tc>
                  <a:txBody>
                    <a:bodyPr/>
                    <a:lstStyle/>
                    <a:p>
                      <a:pPr algn="ctr">
                        <a:lnSpc>
                          <a:spcPct val="115000"/>
                        </a:lnSpc>
                        <a:spcAft>
                          <a:spcPts val="0"/>
                        </a:spcAft>
                      </a:pPr>
                      <a:r>
                        <a:rPr lang="it-IT" sz="1600">
                          <a:solidFill>
                            <a:srgbClr val="000000"/>
                          </a:solidFill>
                          <a:effectLst/>
                          <a:latin typeface="Calibri"/>
                          <a:ea typeface="Times New Roman"/>
                          <a:cs typeface="Times New Roman"/>
                        </a:rPr>
                        <a:t>2 (100)</a:t>
                      </a:r>
                      <a:endParaRPr lang="en-GB" sz="1600">
                        <a:effectLst/>
                        <a:latin typeface="Calibri"/>
                        <a:ea typeface="Calibri"/>
                        <a:cs typeface="Arial"/>
                      </a:endParaRPr>
                    </a:p>
                  </a:txBody>
                  <a:tcPr marL="44450" marR="44450" marT="0" marB="0" anchor="b">
                    <a:lnL>
                      <a:noFill/>
                    </a:lnL>
                    <a:lnR>
                      <a:noFill/>
                    </a:lnR>
                    <a:lnT>
                      <a:noFill/>
                    </a:lnT>
                    <a:lnB>
                      <a:noFill/>
                    </a:lnB>
                  </a:tcPr>
                </a:tc>
                <a:tc>
                  <a:txBody>
                    <a:bodyPr/>
                    <a:lstStyle/>
                    <a:p>
                      <a:pPr algn="ctr">
                        <a:lnSpc>
                          <a:spcPct val="115000"/>
                        </a:lnSpc>
                        <a:spcAft>
                          <a:spcPts val="0"/>
                        </a:spcAft>
                      </a:pPr>
                      <a:r>
                        <a:rPr lang="it-IT" sz="1600">
                          <a:solidFill>
                            <a:srgbClr val="000000"/>
                          </a:solidFill>
                          <a:effectLst/>
                          <a:latin typeface="Calibri"/>
                          <a:ea typeface="Times New Roman"/>
                          <a:cs typeface="Times New Roman"/>
                        </a:rPr>
                        <a:t>1  (50)</a:t>
                      </a:r>
                      <a:endParaRPr lang="en-GB" sz="1600">
                        <a:effectLst/>
                        <a:latin typeface="Calibri"/>
                        <a:ea typeface="Calibri"/>
                        <a:cs typeface="Arial"/>
                      </a:endParaRPr>
                    </a:p>
                  </a:txBody>
                  <a:tcPr marL="44450" marR="44450" marT="0" marB="0" anchor="b">
                    <a:lnL>
                      <a:noFill/>
                    </a:lnL>
                    <a:lnR>
                      <a:noFill/>
                    </a:lnR>
                    <a:lnT>
                      <a:noFill/>
                    </a:lnT>
                    <a:lnB>
                      <a:noFill/>
                    </a:lnB>
                  </a:tcPr>
                </a:tc>
              </a:tr>
              <a:tr h="280396">
                <a:tc>
                  <a:txBody>
                    <a:bodyPr/>
                    <a:lstStyle/>
                    <a:p>
                      <a:pPr algn="ctr">
                        <a:lnSpc>
                          <a:spcPct val="115000"/>
                        </a:lnSpc>
                        <a:spcAft>
                          <a:spcPts val="0"/>
                        </a:spcAft>
                      </a:pPr>
                      <a:r>
                        <a:rPr lang="it-IT" sz="1600">
                          <a:solidFill>
                            <a:srgbClr val="000000"/>
                          </a:solidFill>
                          <a:effectLst/>
                          <a:latin typeface="Calibri"/>
                          <a:ea typeface="Times New Roman"/>
                          <a:cs typeface="Times New Roman"/>
                        </a:rPr>
                        <a:t>011</a:t>
                      </a:r>
                      <a:endParaRPr lang="en-GB" sz="1600">
                        <a:effectLst/>
                        <a:latin typeface="Calibri"/>
                        <a:ea typeface="Calibri"/>
                        <a:cs typeface="Arial"/>
                      </a:endParaRPr>
                    </a:p>
                  </a:txBody>
                  <a:tcPr marL="44450" marR="44450" marT="0" marB="0" anchor="b">
                    <a:lnL>
                      <a:noFill/>
                    </a:lnL>
                    <a:lnR>
                      <a:noFill/>
                    </a:lnR>
                    <a:lnT>
                      <a:noFill/>
                    </a:lnT>
                    <a:lnB>
                      <a:noFill/>
                    </a:lnB>
                  </a:tcPr>
                </a:tc>
                <a:tc>
                  <a:txBody>
                    <a:bodyPr/>
                    <a:lstStyle/>
                    <a:p>
                      <a:pPr algn="ctr">
                        <a:lnSpc>
                          <a:spcPct val="115000"/>
                        </a:lnSpc>
                        <a:spcAft>
                          <a:spcPts val="0"/>
                        </a:spcAft>
                      </a:pPr>
                      <a:r>
                        <a:rPr lang="it-IT" sz="1600">
                          <a:solidFill>
                            <a:srgbClr val="000000"/>
                          </a:solidFill>
                          <a:effectLst/>
                          <a:latin typeface="Calibri"/>
                          <a:ea typeface="Times New Roman"/>
                          <a:cs typeface="Times New Roman"/>
                        </a:rPr>
                        <a:t>10  </a:t>
                      </a:r>
                      <a:endParaRPr lang="en-GB" sz="1600">
                        <a:effectLst/>
                        <a:latin typeface="Calibri"/>
                        <a:ea typeface="Calibri"/>
                        <a:cs typeface="Arial"/>
                      </a:endParaRPr>
                    </a:p>
                  </a:txBody>
                  <a:tcPr marL="44450" marR="44450" marT="0" marB="0" anchor="b">
                    <a:lnL>
                      <a:noFill/>
                    </a:lnL>
                    <a:lnR>
                      <a:noFill/>
                    </a:lnR>
                    <a:lnT>
                      <a:noFill/>
                    </a:lnT>
                    <a:lnB>
                      <a:noFill/>
                    </a:lnB>
                  </a:tcPr>
                </a:tc>
                <a:tc>
                  <a:txBody>
                    <a:bodyPr/>
                    <a:lstStyle/>
                    <a:p>
                      <a:pPr algn="ctr">
                        <a:lnSpc>
                          <a:spcPct val="115000"/>
                        </a:lnSpc>
                        <a:spcAft>
                          <a:spcPts val="0"/>
                        </a:spcAft>
                      </a:pPr>
                      <a:r>
                        <a:rPr lang="it-IT" sz="1600">
                          <a:solidFill>
                            <a:srgbClr val="000000"/>
                          </a:solidFill>
                          <a:effectLst/>
                          <a:latin typeface="Calibri"/>
                          <a:ea typeface="Times New Roman"/>
                          <a:cs typeface="Times New Roman"/>
                        </a:rPr>
                        <a:t>4  (40)</a:t>
                      </a:r>
                      <a:endParaRPr lang="en-GB" sz="1600">
                        <a:effectLst/>
                        <a:latin typeface="Calibri"/>
                        <a:ea typeface="Calibri"/>
                        <a:cs typeface="Arial"/>
                      </a:endParaRPr>
                    </a:p>
                  </a:txBody>
                  <a:tcPr marL="44450" marR="44450" marT="0" marB="0" anchor="b">
                    <a:lnL>
                      <a:noFill/>
                    </a:lnL>
                    <a:lnR>
                      <a:noFill/>
                    </a:lnR>
                    <a:lnT>
                      <a:noFill/>
                    </a:lnT>
                    <a:lnB>
                      <a:noFill/>
                    </a:lnB>
                  </a:tcPr>
                </a:tc>
                <a:tc>
                  <a:txBody>
                    <a:bodyPr/>
                    <a:lstStyle/>
                    <a:p>
                      <a:pPr algn="ctr">
                        <a:lnSpc>
                          <a:spcPct val="115000"/>
                        </a:lnSpc>
                        <a:spcAft>
                          <a:spcPts val="0"/>
                        </a:spcAft>
                      </a:pPr>
                      <a:r>
                        <a:rPr lang="it-IT" sz="1600">
                          <a:solidFill>
                            <a:srgbClr val="000000"/>
                          </a:solidFill>
                          <a:effectLst/>
                          <a:latin typeface="Calibri"/>
                          <a:ea typeface="Times New Roman"/>
                          <a:cs typeface="Times New Roman"/>
                        </a:rPr>
                        <a:t>6  (60)</a:t>
                      </a:r>
                      <a:endParaRPr lang="en-GB" sz="1600">
                        <a:effectLst/>
                        <a:latin typeface="Calibri"/>
                        <a:ea typeface="Calibri"/>
                        <a:cs typeface="Arial"/>
                      </a:endParaRPr>
                    </a:p>
                  </a:txBody>
                  <a:tcPr marL="44450" marR="44450" marT="0" marB="0" anchor="b">
                    <a:lnL>
                      <a:noFill/>
                    </a:lnL>
                    <a:lnR>
                      <a:noFill/>
                    </a:lnR>
                    <a:lnT>
                      <a:noFill/>
                    </a:lnT>
                    <a:lnB>
                      <a:noFill/>
                    </a:lnB>
                  </a:tcPr>
                </a:tc>
                <a:tc>
                  <a:txBody>
                    <a:bodyPr/>
                    <a:lstStyle/>
                    <a:p>
                      <a:pPr algn="ctr">
                        <a:lnSpc>
                          <a:spcPct val="115000"/>
                        </a:lnSpc>
                        <a:spcAft>
                          <a:spcPts val="0"/>
                        </a:spcAft>
                      </a:pPr>
                      <a:r>
                        <a:rPr lang="it-IT" sz="1600">
                          <a:solidFill>
                            <a:srgbClr val="000000"/>
                          </a:solidFill>
                          <a:effectLst/>
                          <a:latin typeface="Calibri"/>
                          <a:ea typeface="Times New Roman"/>
                          <a:cs typeface="Times New Roman"/>
                        </a:rPr>
                        <a:t>8  (80)</a:t>
                      </a:r>
                      <a:endParaRPr lang="en-GB" sz="1600">
                        <a:effectLst/>
                        <a:latin typeface="Calibri"/>
                        <a:ea typeface="Calibri"/>
                        <a:cs typeface="Arial"/>
                      </a:endParaRPr>
                    </a:p>
                  </a:txBody>
                  <a:tcPr marL="44450" marR="44450" marT="0" marB="0" anchor="b">
                    <a:lnL>
                      <a:noFill/>
                    </a:lnL>
                    <a:lnR>
                      <a:noFill/>
                    </a:lnR>
                    <a:lnT>
                      <a:noFill/>
                    </a:lnT>
                    <a:lnB>
                      <a:noFill/>
                    </a:lnB>
                  </a:tcPr>
                </a:tc>
                <a:tc>
                  <a:txBody>
                    <a:bodyPr/>
                    <a:lstStyle/>
                    <a:p>
                      <a:pPr algn="ctr">
                        <a:lnSpc>
                          <a:spcPct val="115000"/>
                        </a:lnSpc>
                        <a:spcAft>
                          <a:spcPts val="0"/>
                        </a:spcAft>
                      </a:pPr>
                      <a:r>
                        <a:rPr lang="it-IT" sz="1600">
                          <a:solidFill>
                            <a:srgbClr val="000000"/>
                          </a:solidFill>
                          <a:effectLst/>
                          <a:latin typeface="Calibri"/>
                          <a:ea typeface="Times New Roman"/>
                          <a:cs typeface="Times New Roman"/>
                        </a:rPr>
                        <a:t>7  (70)</a:t>
                      </a:r>
                      <a:endParaRPr lang="en-GB" sz="1600">
                        <a:effectLst/>
                        <a:latin typeface="Calibri"/>
                        <a:ea typeface="Calibri"/>
                        <a:cs typeface="Arial"/>
                      </a:endParaRPr>
                    </a:p>
                  </a:txBody>
                  <a:tcPr marL="44450" marR="44450" marT="0" marB="0" anchor="b">
                    <a:lnL>
                      <a:noFill/>
                    </a:lnL>
                    <a:lnR>
                      <a:noFill/>
                    </a:lnR>
                    <a:lnT>
                      <a:noFill/>
                    </a:lnT>
                    <a:lnB>
                      <a:noFill/>
                    </a:lnB>
                  </a:tcPr>
                </a:tc>
              </a:tr>
              <a:tr h="280396">
                <a:tc>
                  <a:txBody>
                    <a:bodyPr/>
                    <a:lstStyle/>
                    <a:p>
                      <a:pPr algn="ctr">
                        <a:lnSpc>
                          <a:spcPct val="115000"/>
                        </a:lnSpc>
                        <a:spcAft>
                          <a:spcPts val="0"/>
                        </a:spcAft>
                      </a:pPr>
                      <a:r>
                        <a:rPr lang="it-IT" sz="1600">
                          <a:solidFill>
                            <a:srgbClr val="000000"/>
                          </a:solidFill>
                          <a:effectLst/>
                          <a:latin typeface="Calibri"/>
                          <a:ea typeface="Times New Roman"/>
                          <a:cs typeface="Times New Roman"/>
                        </a:rPr>
                        <a:t>013</a:t>
                      </a:r>
                      <a:endParaRPr lang="en-GB" sz="1600">
                        <a:effectLst/>
                        <a:latin typeface="Calibri"/>
                        <a:ea typeface="Calibri"/>
                        <a:cs typeface="Arial"/>
                      </a:endParaRPr>
                    </a:p>
                  </a:txBody>
                  <a:tcPr marL="44450" marR="44450" marT="0" marB="0" anchor="b">
                    <a:lnL>
                      <a:noFill/>
                    </a:lnL>
                    <a:lnR>
                      <a:noFill/>
                    </a:lnR>
                    <a:lnT>
                      <a:noFill/>
                    </a:lnT>
                    <a:lnB>
                      <a:noFill/>
                    </a:lnB>
                  </a:tcPr>
                </a:tc>
                <a:tc>
                  <a:txBody>
                    <a:bodyPr/>
                    <a:lstStyle/>
                    <a:p>
                      <a:pPr algn="ctr">
                        <a:lnSpc>
                          <a:spcPct val="115000"/>
                        </a:lnSpc>
                        <a:spcAft>
                          <a:spcPts val="0"/>
                        </a:spcAft>
                      </a:pPr>
                      <a:r>
                        <a:rPr lang="it-IT" sz="1600">
                          <a:solidFill>
                            <a:srgbClr val="000000"/>
                          </a:solidFill>
                          <a:effectLst/>
                          <a:latin typeface="Calibri"/>
                          <a:ea typeface="Times New Roman"/>
                          <a:cs typeface="Times New Roman"/>
                        </a:rPr>
                        <a:t>1  </a:t>
                      </a:r>
                      <a:endParaRPr lang="en-GB" sz="1600">
                        <a:effectLst/>
                        <a:latin typeface="Calibri"/>
                        <a:ea typeface="Calibri"/>
                        <a:cs typeface="Arial"/>
                      </a:endParaRPr>
                    </a:p>
                  </a:txBody>
                  <a:tcPr marL="44450" marR="44450" marT="0" marB="0" anchor="b">
                    <a:lnL>
                      <a:noFill/>
                    </a:lnL>
                    <a:lnR>
                      <a:noFill/>
                    </a:lnR>
                    <a:lnT>
                      <a:noFill/>
                    </a:lnT>
                    <a:lnB>
                      <a:noFill/>
                    </a:lnB>
                  </a:tcPr>
                </a:tc>
                <a:tc>
                  <a:txBody>
                    <a:bodyPr/>
                    <a:lstStyle/>
                    <a:p>
                      <a:pPr algn="ctr">
                        <a:lnSpc>
                          <a:spcPct val="115000"/>
                        </a:lnSpc>
                        <a:spcAft>
                          <a:spcPts val="0"/>
                        </a:spcAft>
                      </a:pPr>
                      <a:r>
                        <a:rPr lang="it-IT" sz="1600" dirty="0">
                          <a:solidFill>
                            <a:srgbClr val="000000"/>
                          </a:solidFill>
                          <a:effectLst/>
                          <a:latin typeface="Calibri"/>
                          <a:ea typeface="Times New Roman"/>
                          <a:cs typeface="Times New Roman"/>
                        </a:rPr>
                        <a:t>0  (0)</a:t>
                      </a:r>
                      <a:endParaRPr lang="en-GB" sz="1600" dirty="0">
                        <a:effectLst/>
                        <a:latin typeface="Calibri"/>
                        <a:ea typeface="Calibri"/>
                        <a:cs typeface="Arial"/>
                      </a:endParaRPr>
                    </a:p>
                  </a:txBody>
                  <a:tcPr marL="44450" marR="44450" marT="0" marB="0" anchor="b">
                    <a:lnL>
                      <a:noFill/>
                    </a:lnL>
                    <a:lnR>
                      <a:noFill/>
                    </a:lnR>
                    <a:lnT>
                      <a:noFill/>
                    </a:lnT>
                    <a:lnB>
                      <a:noFill/>
                    </a:lnB>
                  </a:tcPr>
                </a:tc>
                <a:tc>
                  <a:txBody>
                    <a:bodyPr/>
                    <a:lstStyle/>
                    <a:p>
                      <a:pPr algn="ctr">
                        <a:lnSpc>
                          <a:spcPct val="115000"/>
                        </a:lnSpc>
                        <a:spcAft>
                          <a:spcPts val="0"/>
                        </a:spcAft>
                      </a:pPr>
                      <a:r>
                        <a:rPr lang="it-IT" sz="1600">
                          <a:solidFill>
                            <a:srgbClr val="000000"/>
                          </a:solidFill>
                          <a:effectLst/>
                          <a:latin typeface="Calibri"/>
                          <a:ea typeface="Times New Roman"/>
                          <a:cs typeface="Times New Roman"/>
                        </a:rPr>
                        <a:t>1  (100)</a:t>
                      </a:r>
                      <a:endParaRPr lang="en-GB" sz="1600">
                        <a:effectLst/>
                        <a:latin typeface="Calibri"/>
                        <a:ea typeface="Calibri"/>
                        <a:cs typeface="Arial"/>
                      </a:endParaRPr>
                    </a:p>
                  </a:txBody>
                  <a:tcPr marL="44450" marR="44450" marT="0" marB="0" anchor="b">
                    <a:lnL>
                      <a:noFill/>
                    </a:lnL>
                    <a:lnR>
                      <a:noFill/>
                    </a:lnR>
                    <a:lnT>
                      <a:noFill/>
                    </a:lnT>
                    <a:lnB>
                      <a:noFill/>
                    </a:lnB>
                  </a:tcPr>
                </a:tc>
                <a:tc>
                  <a:txBody>
                    <a:bodyPr/>
                    <a:lstStyle/>
                    <a:p>
                      <a:pPr algn="ctr">
                        <a:lnSpc>
                          <a:spcPct val="115000"/>
                        </a:lnSpc>
                        <a:spcAft>
                          <a:spcPts val="0"/>
                        </a:spcAft>
                      </a:pPr>
                      <a:r>
                        <a:rPr lang="it-IT" sz="1600">
                          <a:solidFill>
                            <a:srgbClr val="000000"/>
                          </a:solidFill>
                          <a:effectLst/>
                          <a:latin typeface="Calibri"/>
                          <a:ea typeface="Times New Roman"/>
                          <a:cs typeface="Times New Roman"/>
                        </a:rPr>
                        <a:t>0  (0)</a:t>
                      </a:r>
                      <a:endParaRPr lang="en-GB" sz="1600">
                        <a:effectLst/>
                        <a:latin typeface="Calibri"/>
                        <a:ea typeface="Calibri"/>
                        <a:cs typeface="Arial"/>
                      </a:endParaRPr>
                    </a:p>
                  </a:txBody>
                  <a:tcPr marL="44450" marR="44450" marT="0" marB="0" anchor="b">
                    <a:lnL>
                      <a:noFill/>
                    </a:lnL>
                    <a:lnR>
                      <a:noFill/>
                    </a:lnR>
                    <a:lnT>
                      <a:noFill/>
                    </a:lnT>
                    <a:lnB>
                      <a:noFill/>
                    </a:lnB>
                  </a:tcPr>
                </a:tc>
                <a:tc>
                  <a:txBody>
                    <a:bodyPr/>
                    <a:lstStyle/>
                    <a:p>
                      <a:pPr algn="ctr">
                        <a:lnSpc>
                          <a:spcPct val="115000"/>
                        </a:lnSpc>
                        <a:spcAft>
                          <a:spcPts val="0"/>
                        </a:spcAft>
                      </a:pPr>
                      <a:r>
                        <a:rPr lang="it-IT" sz="1600">
                          <a:solidFill>
                            <a:srgbClr val="000000"/>
                          </a:solidFill>
                          <a:effectLst/>
                          <a:latin typeface="Calibri"/>
                          <a:ea typeface="Times New Roman"/>
                          <a:cs typeface="Times New Roman"/>
                        </a:rPr>
                        <a:t>0  (0)</a:t>
                      </a:r>
                      <a:endParaRPr lang="en-GB" sz="1600">
                        <a:effectLst/>
                        <a:latin typeface="Calibri"/>
                        <a:ea typeface="Calibri"/>
                        <a:cs typeface="Arial"/>
                      </a:endParaRPr>
                    </a:p>
                  </a:txBody>
                  <a:tcPr marL="44450" marR="44450" marT="0" marB="0" anchor="b">
                    <a:lnL>
                      <a:noFill/>
                    </a:lnL>
                    <a:lnR>
                      <a:noFill/>
                    </a:lnR>
                    <a:lnT>
                      <a:noFill/>
                    </a:lnT>
                    <a:lnB>
                      <a:noFill/>
                    </a:lnB>
                  </a:tcPr>
                </a:tc>
              </a:tr>
              <a:tr h="280396">
                <a:tc>
                  <a:txBody>
                    <a:bodyPr/>
                    <a:lstStyle/>
                    <a:p>
                      <a:pPr algn="ctr">
                        <a:lnSpc>
                          <a:spcPct val="115000"/>
                        </a:lnSpc>
                        <a:spcAft>
                          <a:spcPts val="0"/>
                        </a:spcAft>
                      </a:pPr>
                      <a:r>
                        <a:rPr lang="it-IT" sz="1600" b="1">
                          <a:solidFill>
                            <a:srgbClr val="000000"/>
                          </a:solidFill>
                          <a:effectLst/>
                          <a:latin typeface="Calibri"/>
                          <a:ea typeface="Times New Roman"/>
                          <a:cs typeface="Times New Roman"/>
                        </a:rPr>
                        <a:t>Total</a:t>
                      </a:r>
                      <a:endParaRPr lang="en-GB" sz="1600">
                        <a:effectLst/>
                        <a:latin typeface="Calibri"/>
                        <a:ea typeface="Calibri"/>
                        <a:cs typeface="Arial"/>
                      </a:endParaRPr>
                    </a:p>
                  </a:txBody>
                  <a:tcPr marL="44450" marR="44450" marT="0" marB="0" anchor="b">
                    <a:lnL>
                      <a:noFill/>
                    </a:lnL>
                    <a:lnR>
                      <a:noFill/>
                    </a:lnR>
                    <a:lnT>
                      <a:noFill/>
                    </a:lnT>
                    <a:lnB>
                      <a:noFill/>
                    </a:lnB>
                    <a:solidFill>
                      <a:srgbClr val="FFFF00"/>
                    </a:solidFill>
                  </a:tcPr>
                </a:tc>
                <a:tc>
                  <a:txBody>
                    <a:bodyPr/>
                    <a:lstStyle/>
                    <a:p>
                      <a:pPr algn="ctr">
                        <a:lnSpc>
                          <a:spcPct val="115000"/>
                        </a:lnSpc>
                        <a:spcAft>
                          <a:spcPts val="0"/>
                        </a:spcAft>
                      </a:pPr>
                      <a:r>
                        <a:rPr lang="it-IT" sz="1600" b="1">
                          <a:solidFill>
                            <a:srgbClr val="000000"/>
                          </a:solidFill>
                          <a:effectLst/>
                          <a:latin typeface="Calibri"/>
                          <a:ea typeface="Times New Roman"/>
                          <a:cs typeface="Times New Roman"/>
                        </a:rPr>
                        <a:t>89</a:t>
                      </a:r>
                      <a:endParaRPr lang="en-GB" sz="1600">
                        <a:effectLst/>
                        <a:latin typeface="Calibri"/>
                        <a:ea typeface="Calibri"/>
                        <a:cs typeface="Arial"/>
                      </a:endParaRPr>
                    </a:p>
                  </a:txBody>
                  <a:tcPr marL="44450" marR="44450" marT="0" marB="0" anchor="b">
                    <a:lnL>
                      <a:noFill/>
                    </a:lnL>
                    <a:lnR>
                      <a:noFill/>
                    </a:lnR>
                    <a:lnT>
                      <a:noFill/>
                    </a:lnT>
                    <a:lnB>
                      <a:noFill/>
                    </a:lnB>
                    <a:solidFill>
                      <a:srgbClr val="FFFF00"/>
                    </a:solidFill>
                  </a:tcPr>
                </a:tc>
                <a:tc>
                  <a:txBody>
                    <a:bodyPr/>
                    <a:lstStyle/>
                    <a:p>
                      <a:pPr algn="ctr">
                        <a:lnSpc>
                          <a:spcPct val="115000"/>
                        </a:lnSpc>
                        <a:spcAft>
                          <a:spcPts val="0"/>
                        </a:spcAft>
                      </a:pPr>
                      <a:r>
                        <a:rPr lang="it-IT" sz="1600" b="1" dirty="0">
                          <a:solidFill>
                            <a:srgbClr val="000000"/>
                          </a:solidFill>
                          <a:effectLst/>
                          <a:latin typeface="Calibri"/>
                          <a:ea typeface="Times New Roman"/>
                          <a:cs typeface="Times New Roman"/>
                        </a:rPr>
                        <a:t>52  (58)</a:t>
                      </a:r>
                      <a:endParaRPr lang="en-GB" sz="1600" dirty="0">
                        <a:effectLst/>
                        <a:latin typeface="Calibri"/>
                        <a:ea typeface="Calibri"/>
                        <a:cs typeface="Arial"/>
                      </a:endParaRPr>
                    </a:p>
                  </a:txBody>
                  <a:tcPr marL="44450" marR="44450" marT="0" marB="0" anchor="b">
                    <a:lnL>
                      <a:noFill/>
                    </a:lnL>
                    <a:lnR>
                      <a:noFill/>
                    </a:lnR>
                    <a:lnT>
                      <a:noFill/>
                    </a:lnT>
                    <a:lnB>
                      <a:noFill/>
                    </a:lnB>
                    <a:solidFill>
                      <a:srgbClr val="FFFF00"/>
                    </a:solidFill>
                  </a:tcPr>
                </a:tc>
                <a:tc>
                  <a:txBody>
                    <a:bodyPr/>
                    <a:lstStyle/>
                    <a:p>
                      <a:pPr algn="ctr">
                        <a:lnSpc>
                          <a:spcPct val="115000"/>
                        </a:lnSpc>
                        <a:spcAft>
                          <a:spcPts val="0"/>
                        </a:spcAft>
                      </a:pPr>
                      <a:r>
                        <a:rPr lang="it-IT" sz="1600" b="1" dirty="0">
                          <a:solidFill>
                            <a:srgbClr val="000000"/>
                          </a:solidFill>
                          <a:effectLst/>
                          <a:latin typeface="Calibri"/>
                          <a:ea typeface="Times New Roman"/>
                          <a:cs typeface="Times New Roman"/>
                        </a:rPr>
                        <a:t>37  (42)</a:t>
                      </a:r>
                      <a:endParaRPr lang="en-GB" sz="1600" dirty="0">
                        <a:effectLst/>
                        <a:latin typeface="Calibri"/>
                        <a:ea typeface="Calibri"/>
                        <a:cs typeface="Arial"/>
                      </a:endParaRPr>
                    </a:p>
                  </a:txBody>
                  <a:tcPr marL="44450" marR="44450" marT="0" marB="0" anchor="b">
                    <a:lnL>
                      <a:noFill/>
                    </a:lnL>
                    <a:lnR>
                      <a:noFill/>
                    </a:lnR>
                    <a:lnT>
                      <a:noFill/>
                    </a:lnT>
                    <a:lnB>
                      <a:noFill/>
                    </a:lnB>
                    <a:solidFill>
                      <a:srgbClr val="FFFF00"/>
                    </a:solidFill>
                  </a:tcPr>
                </a:tc>
                <a:tc>
                  <a:txBody>
                    <a:bodyPr/>
                    <a:lstStyle/>
                    <a:p>
                      <a:pPr algn="ctr">
                        <a:lnSpc>
                          <a:spcPct val="115000"/>
                        </a:lnSpc>
                        <a:spcAft>
                          <a:spcPts val="0"/>
                        </a:spcAft>
                      </a:pPr>
                      <a:r>
                        <a:rPr lang="it-IT" sz="1600" b="1" dirty="0">
                          <a:solidFill>
                            <a:srgbClr val="000000"/>
                          </a:solidFill>
                          <a:effectLst/>
                          <a:latin typeface="Calibri"/>
                          <a:ea typeface="Times New Roman"/>
                          <a:cs typeface="Times New Roman"/>
                        </a:rPr>
                        <a:t>70  (79)</a:t>
                      </a:r>
                      <a:endParaRPr lang="en-GB" sz="1600" dirty="0">
                        <a:effectLst/>
                        <a:latin typeface="Calibri"/>
                        <a:ea typeface="Calibri"/>
                        <a:cs typeface="Arial"/>
                      </a:endParaRPr>
                    </a:p>
                  </a:txBody>
                  <a:tcPr marL="44450" marR="44450" marT="0" marB="0" anchor="b">
                    <a:lnL>
                      <a:noFill/>
                    </a:lnL>
                    <a:lnR>
                      <a:noFill/>
                    </a:lnR>
                    <a:lnT>
                      <a:noFill/>
                    </a:lnT>
                    <a:lnB>
                      <a:noFill/>
                    </a:lnB>
                    <a:solidFill>
                      <a:srgbClr val="FFFF00"/>
                    </a:solidFill>
                  </a:tcPr>
                </a:tc>
                <a:tc>
                  <a:txBody>
                    <a:bodyPr/>
                    <a:lstStyle/>
                    <a:p>
                      <a:pPr algn="ctr">
                        <a:lnSpc>
                          <a:spcPct val="115000"/>
                        </a:lnSpc>
                        <a:spcAft>
                          <a:spcPts val="0"/>
                        </a:spcAft>
                      </a:pPr>
                      <a:r>
                        <a:rPr lang="it-IT" sz="1600" b="1" dirty="0">
                          <a:solidFill>
                            <a:srgbClr val="000000"/>
                          </a:solidFill>
                          <a:effectLst/>
                          <a:latin typeface="Calibri"/>
                          <a:ea typeface="Times New Roman"/>
                          <a:cs typeface="Times New Roman"/>
                        </a:rPr>
                        <a:t>67 (75)</a:t>
                      </a:r>
                      <a:endParaRPr lang="en-GB" sz="1600" dirty="0">
                        <a:effectLst/>
                        <a:latin typeface="Calibri"/>
                        <a:ea typeface="Calibri"/>
                        <a:cs typeface="Arial"/>
                      </a:endParaRPr>
                    </a:p>
                  </a:txBody>
                  <a:tcPr marL="44450" marR="44450" marT="0" marB="0" anchor="b">
                    <a:lnL>
                      <a:noFill/>
                    </a:lnL>
                    <a:lnR>
                      <a:noFill/>
                    </a:lnR>
                    <a:lnT>
                      <a:noFill/>
                    </a:lnT>
                    <a:lnB>
                      <a:noFill/>
                    </a:lnB>
                    <a:solidFill>
                      <a:srgbClr val="FFFF00"/>
                    </a:solidFill>
                  </a:tcPr>
                </a:tc>
              </a:tr>
            </a:tbl>
          </a:graphicData>
        </a:graphic>
      </p:graphicFrame>
      <p:sp>
        <p:nvSpPr>
          <p:cNvPr id="82009" name="Rectangle 111"/>
          <p:cNvSpPr>
            <a:spLocks noChangeArrowheads="1"/>
          </p:cNvSpPr>
          <p:nvPr/>
        </p:nvSpPr>
        <p:spPr bwMode="auto">
          <a:xfrm>
            <a:off x="330200" y="2894013"/>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gn="l" eaLnBrk="0" hangingPunct="0">
              <a:spcBef>
                <a:spcPct val="20000"/>
              </a:spcBef>
              <a:buChar char="•"/>
              <a:defRPr sz="2800">
                <a:solidFill>
                  <a:schemeClr val="tx1"/>
                </a:solidFill>
                <a:latin typeface="Arial" pitchFamily="34" charset="0"/>
              </a:defRPr>
            </a:lvl1pPr>
            <a:lvl2pPr marL="742950" indent="-285750" algn="l" eaLnBrk="0" hangingPunct="0">
              <a:spcBef>
                <a:spcPct val="20000"/>
              </a:spcBef>
              <a:buChar char="–"/>
              <a:defRPr sz="2400">
                <a:solidFill>
                  <a:schemeClr val="tx1"/>
                </a:solidFill>
                <a:latin typeface="Arial" pitchFamily="34" charset="0"/>
              </a:defRPr>
            </a:lvl2pPr>
            <a:lvl3pPr marL="1143000" indent="-228600" algn="l" eaLnBrk="0" hangingPunct="0">
              <a:spcBef>
                <a:spcPct val="20000"/>
              </a:spcBef>
              <a:buChar char="•"/>
              <a:defRPr sz="20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FontTx/>
              <a:buNone/>
            </a:pPr>
            <a:endParaRPr lang="en-US" altLang="en-US" sz="1800"/>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le 1"/>
          <p:cNvSpPr>
            <a:spLocks noGrp="1"/>
          </p:cNvSpPr>
          <p:nvPr>
            <p:ph type="title"/>
          </p:nvPr>
        </p:nvSpPr>
        <p:spPr>
          <a:xfrm>
            <a:off x="330200" y="908050"/>
            <a:ext cx="6689725" cy="1296988"/>
          </a:xfrm>
        </p:spPr>
        <p:txBody>
          <a:bodyPr/>
          <a:lstStyle/>
          <a:p>
            <a:r>
              <a:rPr lang="en-GB" altLang="en-US" smtClean="0"/>
              <a:t>Exposure by trial participants to randomised condition</a:t>
            </a:r>
          </a:p>
        </p:txBody>
      </p:sp>
      <p:graphicFrame>
        <p:nvGraphicFramePr>
          <p:cNvPr id="4" name="Content Placeholder 3"/>
          <p:cNvGraphicFramePr>
            <a:graphicFrameLocks noGrp="1"/>
          </p:cNvGraphicFramePr>
          <p:nvPr>
            <p:ph idx="1"/>
          </p:nvPr>
        </p:nvGraphicFramePr>
        <p:xfrm>
          <a:off x="330200" y="2133600"/>
          <a:ext cx="8489950" cy="4486656"/>
        </p:xfrm>
        <a:graphic>
          <a:graphicData uri="http://schemas.openxmlformats.org/drawingml/2006/table">
            <a:tbl>
              <a:tblPr firstRow="1" firstCol="1" bandRow="1"/>
              <a:tblGrid>
                <a:gridCol w="1212850"/>
                <a:gridCol w="1212850"/>
                <a:gridCol w="1212850"/>
                <a:gridCol w="1212850"/>
                <a:gridCol w="1212850"/>
                <a:gridCol w="1212850"/>
                <a:gridCol w="1212850"/>
              </a:tblGrid>
              <a:tr h="841177">
                <a:tc>
                  <a:txBody>
                    <a:bodyPr/>
                    <a:lstStyle/>
                    <a:p>
                      <a:pPr algn="ctr">
                        <a:lnSpc>
                          <a:spcPct val="115000"/>
                        </a:lnSpc>
                        <a:spcAft>
                          <a:spcPts val="0"/>
                        </a:spcAft>
                      </a:pPr>
                      <a:r>
                        <a:rPr lang="it-IT" sz="1600" b="1" dirty="0">
                          <a:solidFill>
                            <a:srgbClr val="000000"/>
                          </a:solidFill>
                          <a:effectLst/>
                          <a:latin typeface="Calibri"/>
                          <a:ea typeface="Times New Roman"/>
                          <a:cs typeface="Times New Roman"/>
                        </a:rPr>
                        <a:t>Practice Code</a:t>
                      </a:r>
                      <a:endParaRPr lang="en-GB" sz="1400" dirty="0">
                        <a:effectLst/>
                        <a:latin typeface="Calibri"/>
                        <a:ea typeface="Calibri"/>
                        <a:cs typeface="Arial"/>
                      </a:endParaRPr>
                    </a:p>
                  </a:txBody>
                  <a:tcPr marL="44450" marR="44450" marT="0" marB="0" anchor="ctr">
                    <a:lnL>
                      <a:noFill/>
                    </a:lnL>
                    <a:lnR>
                      <a:noFill/>
                    </a:lnR>
                    <a:lnT>
                      <a:noFill/>
                    </a:lnT>
                    <a:lnB>
                      <a:noFill/>
                    </a:lnB>
                    <a:solidFill>
                      <a:srgbClr val="C5D9F1"/>
                    </a:solidFill>
                  </a:tcPr>
                </a:tc>
                <a:tc>
                  <a:txBody>
                    <a:bodyPr/>
                    <a:lstStyle/>
                    <a:p>
                      <a:pPr algn="ctr">
                        <a:lnSpc>
                          <a:spcPct val="115000"/>
                        </a:lnSpc>
                        <a:spcAft>
                          <a:spcPts val="0"/>
                        </a:spcAft>
                      </a:pPr>
                      <a:r>
                        <a:rPr lang="en-US" sz="1600" b="1" dirty="0" err="1">
                          <a:solidFill>
                            <a:srgbClr val="000000"/>
                          </a:solidFill>
                          <a:effectLst/>
                          <a:latin typeface="Calibri"/>
                          <a:ea typeface="Times New Roman"/>
                          <a:cs typeface="Times New Roman"/>
                        </a:rPr>
                        <a:t>Randomised</a:t>
                      </a:r>
                      <a:r>
                        <a:rPr lang="en-US" sz="1600" b="1" dirty="0">
                          <a:solidFill>
                            <a:srgbClr val="000000"/>
                          </a:solidFill>
                          <a:effectLst/>
                          <a:latin typeface="Calibri"/>
                          <a:ea typeface="Times New Roman"/>
                          <a:cs typeface="Times New Roman"/>
                        </a:rPr>
                        <a:t> to face to face </a:t>
                      </a:r>
                      <a:endParaRPr lang="en-GB" sz="1400" dirty="0">
                        <a:effectLst/>
                        <a:latin typeface="Calibri"/>
                        <a:ea typeface="Calibri"/>
                        <a:cs typeface="Arial"/>
                      </a:endParaRPr>
                    </a:p>
                  </a:txBody>
                  <a:tcPr marL="44450" marR="44450" marT="0" marB="0" anchor="ctr">
                    <a:lnL>
                      <a:noFill/>
                    </a:lnL>
                    <a:lnR>
                      <a:noFill/>
                    </a:lnR>
                    <a:lnT>
                      <a:noFill/>
                    </a:lnT>
                    <a:lnB>
                      <a:noFill/>
                    </a:lnB>
                    <a:solidFill>
                      <a:srgbClr val="C5D9F1"/>
                    </a:solidFill>
                  </a:tcPr>
                </a:tc>
                <a:tc>
                  <a:txBody>
                    <a:bodyPr/>
                    <a:lstStyle/>
                    <a:p>
                      <a:pPr algn="ctr">
                        <a:lnSpc>
                          <a:spcPct val="115000"/>
                        </a:lnSpc>
                        <a:spcAft>
                          <a:spcPts val="0"/>
                        </a:spcAft>
                      </a:pPr>
                      <a:r>
                        <a:rPr lang="en-US" sz="1600" b="1" dirty="0">
                          <a:solidFill>
                            <a:srgbClr val="000000"/>
                          </a:solidFill>
                          <a:effectLst/>
                          <a:latin typeface="Calibri"/>
                          <a:ea typeface="Times New Roman"/>
                          <a:cs typeface="Times New Roman"/>
                        </a:rPr>
                        <a:t>Face to face intervention received (%)</a:t>
                      </a:r>
                      <a:endParaRPr lang="en-GB" sz="1400" dirty="0">
                        <a:effectLst/>
                        <a:latin typeface="Calibri"/>
                        <a:ea typeface="Calibri"/>
                        <a:cs typeface="Arial"/>
                      </a:endParaRPr>
                    </a:p>
                  </a:txBody>
                  <a:tcPr marL="44450" marR="44450" marT="0" marB="0" anchor="ctr">
                    <a:lnL>
                      <a:noFill/>
                    </a:lnL>
                    <a:lnR>
                      <a:noFill/>
                    </a:lnR>
                    <a:lnT>
                      <a:noFill/>
                    </a:lnT>
                    <a:lnB>
                      <a:noFill/>
                    </a:lnB>
                    <a:solidFill>
                      <a:srgbClr val="C5D9F1"/>
                    </a:solidFill>
                  </a:tcPr>
                </a:tc>
                <a:tc>
                  <a:txBody>
                    <a:bodyPr/>
                    <a:lstStyle/>
                    <a:p>
                      <a:pPr algn="ctr">
                        <a:lnSpc>
                          <a:spcPct val="115000"/>
                        </a:lnSpc>
                        <a:spcAft>
                          <a:spcPts val="0"/>
                        </a:spcAft>
                      </a:pPr>
                      <a:r>
                        <a:rPr lang="it-IT" sz="1600" b="1" dirty="0">
                          <a:solidFill>
                            <a:srgbClr val="000000"/>
                          </a:solidFill>
                          <a:effectLst/>
                          <a:latin typeface="Calibri"/>
                          <a:ea typeface="Times New Roman"/>
                          <a:cs typeface="Times New Roman"/>
                        </a:rPr>
                        <a:t>Randomised to website </a:t>
                      </a:r>
                      <a:endParaRPr lang="en-GB" sz="1400" dirty="0">
                        <a:effectLst/>
                        <a:latin typeface="Calibri"/>
                        <a:ea typeface="Calibri"/>
                        <a:cs typeface="Arial"/>
                      </a:endParaRPr>
                    </a:p>
                  </a:txBody>
                  <a:tcPr marL="44450" marR="44450" marT="0" marB="0" anchor="ctr">
                    <a:lnL>
                      <a:noFill/>
                    </a:lnL>
                    <a:lnR>
                      <a:noFill/>
                    </a:lnR>
                    <a:lnT>
                      <a:noFill/>
                    </a:lnT>
                    <a:lnB>
                      <a:noFill/>
                    </a:lnB>
                    <a:solidFill>
                      <a:srgbClr val="C5D9F1"/>
                    </a:solidFill>
                  </a:tcPr>
                </a:tc>
                <a:tc>
                  <a:txBody>
                    <a:bodyPr/>
                    <a:lstStyle/>
                    <a:p>
                      <a:pPr algn="ctr">
                        <a:lnSpc>
                          <a:spcPct val="115000"/>
                        </a:lnSpc>
                        <a:spcAft>
                          <a:spcPts val="0"/>
                        </a:spcAft>
                      </a:pPr>
                      <a:r>
                        <a:rPr lang="it-IT" sz="1600" b="1" dirty="0">
                          <a:solidFill>
                            <a:srgbClr val="000000"/>
                          </a:solidFill>
                          <a:effectLst/>
                          <a:latin typeface="Calibri"/>
                          <a:ea typeface="Times New Roman"/>
                          <a:cs typeface="Times New Roman"/>
                        </a:rPr>
                        <a:t>Registered to website (%)</a:t>
                      </a:r>
                      <a:endParaRPr lang="en-GB" sz="1400" dirty="0">
                        <a:effectLst/>
                        <a:latin typeface="Calibri"/>
                        <a:ea typeface="Calibri"/>
                        <a:cs typeface="Arial"/>
                      </a:endParaRPr>
                    </a:p>
                  </a:txBody>
                  <a:tcPr marL="44450" marR="44450" marT="0" marB="0" anchor="ctr">
                    <a:lnL>
                      <a:noFill/>
                    </a:lnL>
                    <a:lnR>
                      <a:noFill/>
                    </a:lnR>
                    <a:lnT>
                      <a:noFill/>
                    </a:lnT>
                    <a:lnB>
                      <a:noFill/>
                    </a:lnB>
                    <a:solidFill>
                      <a:srgbClr val="C5D9F1"/>
                    </a:solidFill>
                  </a:tcPr>
                </a:tc>
                <a:tc>
                  <a:txBody>
                    <a:bodyPr/>
                    <a:lstStyle/>
                    <a:p>
                      <a:pPr algn="ctr">
                        <a:lnSpc>
                          <a:spcPct val="115000"/>
                        </a:lnSpc>
                        <a:spcAft>
                          <a:spcPts val="0"/>
                        </a:spcAft>
                      </a:pPr>
                      <a:r>
                        <a:rPr lang="it-IT" sz="1600" b="1" dirty="0">
                          <a:solidFill>
                            <a:srgbClr val="000000"/>
                          </a:solidFill>
                          <a:effectLst/>
                          <a:latin typeface="Calibri"/>
                          <a:ea typeface="Times New Roman"/>
                          <a:cs typeface="Times New Roman"/>
                        </a:rPr>
                        <a:t>Viewed &gt;2 pages (%)</a:t>
                      </a:r>
                      <a:endParaRPr lang="en-GB" sz="1400" dirty="0">
                        <a:effectLst/>
                        <a:latin typeface="Calibri"/>
                        <a:ea typeface="Calibri"/>
                        <a:cs typeface="Arial"/>
                      </a:endParaRPr>
                    </a:p>
                  </a:txBody>
                  <a:tcPr marL="44450" marR="44450" marT="0" marB="0" anchor="ctr">
                    <a:lnL>
                      <a:noFill/>
                    </a:lnL>
                    <a:lnR>
                      <a:noFill/>
                    </a:lnR>
                    <a:lnT>
                      <a:noFill/>
                    </a:lnT>
                    <a:lnB>
                      <a:noFill/>
                    </a:lnB>
                    <a:solidFill>
                      <a:srgbClr val="C5D9F1"/>
                    </a:solidFill>
                  </a:tcPr>
                </a:tc>
                <a:tc>
                  <a:txBody>
                    <a:bodyPr/>
                    <a:lstStyle/>
                    <a:p>
                      <a:pPr algn="ctr">
                        <a:lnSpc>
                          <a:spcPct val="115000"/>
                        </a:lnSpc>
                        <a:spcAft>
                          <a:spcPts val="0"/>
                        </a:spcAft>
                      </a:pPr>
                      <a:r>
                        <a:rPr lang="it-IT" sz="1600" b="1" dirty="0">
                          <a:solidFill>
                            <a:srgbClr val="000000"/>
                          </a:solidFill>
                          <a:effectLst/>
                          <a:latin typeface="Calibri"/>
                          <a:ea typeface="Times New Roman"/>
                          <a:cs typeface="Times New Roman"/>
                        </a:rPr>
                        <a:t>Viewed &gt;10 pages (%)</a:t>
                      </a:r>
                      <a:endParaRPr lang="en-GB" sz="1400" dirty="0">
                        <a:effectLst/>
                        <a:latin typeface="Calibri"/>
                        <a:ea typeface="Calibri"/>
                        <a:cs typeface="Arial"/>
                      </a:endParaRPr>
                    </a:p>
                  </a:txBody>
                  <a:tcPr marL="44450" marR="44450" marT="0" marB="0" anchor="ctr">
                    <a:lnL>
                      <a:noFill/>
                    </a:lnL>
                    <a:lnR>
                      <a:noFill/>
                    </a:lnR>
                    <a:lnT>
                      <a:noFill/>
                    </a:lnT>
                    <a:lnB>
                      <a:noFill/>
                    </a:lnB>
                    <a:solidFill>
                      <a:srgbClr val="C5D9F1"/>
                    </a:solidFill>
                  </a:tcPr>
                </a:tc>
              </a:tr>
              <a:tr h="280392">
                <a:tc>
                  <a:txBody>
                    <a:bodyPr/>
                    <a:lstStyle/>
                    <a:p>
                      <a:pPr algn="ctr">
                        <a:lnSpc>
                          <a:spcPct val="115000"/>
                        </a:lnSpc>
                        <a:spcAft>
                          <a:spcPts val="0"/>
                        </a:spcAft>
                      </a:pPr>
                      <a:r>
                        <a:rPr lang="it-IT" sz="1600" dirty="0">
                          <a:solidFill>
                            <a:srgbClr val="000000"/>
                          </a:solidFill>
                          <a:effectLst/>
                          <a:latin typeface="Calibri"/>
                          <a:ea typeface="Times New Roman"/>
                          <a:cs typeface="Times New Roman"/>
                        </a:rPr>
                        <a:t>001</a:t>
                      </a:r>
                      <a:endParaRPr lang="en-GB" sz="1600" dirty="0">
                        <a:effectLst/>
                        <a:latin typeface="Calibri"/>
                        <a:ea typeface="Calibri"/>
                        <a:cs typeface="Arial"/>
                      </a:endParaRPr>
                    </a:p>
                  </a:txBody>
                  <a:tcPr marL="44450" marR="44450" marT="0" marB="0" anchor="b">
                    <a:lnL>
                      <a:noFill/>
                    </a:lnL>
                    <a:lnR>
                      <a:noFill/>
                    </a:lnR>
                    <a:lnT>
                      <a:noFill/>
                    </a:lnT>
                    <a:lnB>
                      <a:noFill/>
                    </a:lnB>
                  </a:tcPr>
                </a:tc>
                <a:tc>
                  <a:txBody>
                    <a:bodyPr/>
                    <a:lstStyle/>
                    <a:p>
                      <a:pPr algn="ctr">
                        <a:lnSpc>
                          <a:spcPct val="115000"/>
                        </a:lnSpc>
                        <a:spcAft>
                          <a:spcPts val="0"/>
                        </a:spcAft>
                      </a:pPr>
                      <a:r>
                        <a:rPr lang="it-IT" sz="1600">
                          <a:solidFill>
                            <a:srgbClr val="000000"/>
                          </a:solidFill>
                          <a:effectLst/>
                          <a:latin typeface="Calibri"/>
                          <a:ea typeface="Times New Roman"/>
                          <a:cs typeface="Times New Roman"/>
                        </a:rPr>
                        <a:t>5  </a:t>
                      </a:r>
                      <a:endParaRPr lang="en-GB" sz="1600">
                        <a:effectLst/>
                        <a:latin typeface="Calibri"/>
                        <a:ea typeface="Calibri"/>
                        <a:cs typeface="Arial"/>
                      </a:endParaRPr>
                    </a:p>
                  </a:txBody>
                  <a:tcPr marL="44450" marR="44450" marT="0" marB="0" anchor="ctr">
                    <a:lnL>
                      <a:noFill/>
                    </a:lnL>
                    <a:lnR>
                      <a:noFill/>
                    </a:lnR>
                    <a:lnT>
                      <a:noFill/>
                    </a:lnT>
                    <a:lnB>
                      <a:noFill/>
                    </a:lnB>
                  </a:tcPr>
                </a:tc>
                <a:tc>
                  <a:txBody>
                    <a:bodyPr/>
                    <a:lstStyle/>
                    <a:p>
                      <a:pPr algn="ctr">
                        <a:lnSpc>
                          <a:spcPct val="115000"/>
                        </a:lnSpc>
                        <a:spcAft>
                          <a:spcPts val="0"/>
                        </a:spcAft>
                      </a:pPr>
                      <a:r>
                        <a:rPr lang="it-IT" sz="1600">
                          <a:solidFill>
                            <a:srgbClr val="000000"/>
                          </a:solidFill>
                          <a:effectLst/>
                          <a:latin typeface="Calibri"/>
                          <a:ea typeface="Times New Roman"/>
                          <a:cs typeface="Times New Roman"/>
                        </a:rPr>
                        <a:t>4  (80)</a:t>
                      </a:r>
                      <a:endParaRPr lang="en-GB" sz="1600">
                        <a:effectLst/>
                        <a:latin typeface="Calibri"/>
                        <a:ea typeface="Calibri"/>
                        <a:cs typeface="Arial"/>
                      </a:endParaRPr>
                    </a:p>
                  </a:txBody>
                  <a:tcPr marL="44450" marR="44450" marT="0" marB="0" anchor="b">
                    <a:lnL>
                      <a:noFill/>
                    </a:lnL>
                    <a:lnR>
                      <a:noFill/>
                    </a:lnR>
                    <a:lnT>
                      <a:noFill/>
                    </a:lnT>
                    <a:lnB>
                      <a:noFill/>
                    </a:lnB>
                  </a:tcPr>
                </a:tc>
                <a:tc>
                  <a:txBody>
                    <a:bodyPr/>
                    <a:lstStyle/>
                    <a:p>
                      <a:pPr algn="ctr">
                        <a:lnSpc>
                          <a:spcPct val="115000"/>
                        </a:lnSpc>
                        <a:spcAft>
                          <a:spcPts val="0"/>
                        </a:spcAft>
                      </a:pPr>
                      <a:r>
                        <a:rPr lang="it-IT" sz="1600">
                          <a:solidFill>
                            <a:srgbClr val="000000"/>
                          </a:solidFill>
                          <a:effectLst/>
                          <a:latin typeface="Calibri"/>
                          <a:ea typeface="Times New Roman"/>
                          <a:cs typeface="Times New Roman"/>
                        </a:rPr>
                        <a:t>3 </a:t>
                      </a:r>
                      <a:endParaRPr lang="en-GB" sz="1600">
                        <a:effectLst/>
                        <a:latin typeface="Calibri"/>
                        <a:ea typeface="Calibri"/>
                        <a:cs typeface="Arial"/>
                      </a:endParaRPr>
                    </a:p>
                  </a:txBody>
                  <a:tcPr marL="44450" marR="44450" marT="0" marB="0" anchor="ctr">
                    <a:lnL>
                      <a:noFill/>
                    </a:lnL>
                    <a:lnR>
                      <a:noFill/>
                    </a:lnR>
                    <a:lnT>
                      <a:noFill/>
                    </a:lnT>
                    <a:lnB>
                      <a:noFill/>
                    </a:lnB>
                  </a:tcPr>
                </a:tc>
                <a:tc>
                  <a:txBody>
                    <a:bodyPr/>
                    <a:lstStyle/>
                    <a:p>
                      <a:pPr algn="ctr">
                        <a:lnSpc>
                          <a:spcPct val="115000"/>
                        </a:lnSpc>
                        <a:spcAft>
                          <a:spcPts val="0"/>
                        </a:spcAft>
                      </a:pPr>
                      <a:r>
                        <a:rPr lang="it-IT" sz="1600">
                          <a:solidFill>
                            <a:srgbClr val="000000"/>
                          </a:solidFill>
                          <a:effectLst/>
                          <a:latin typeface="Calibri"/>
                          <a:ea typeface="Times New Roman"/>
                          <a:cs typeface="Times New Roman"/>
                        </a:rPr>
                        <a:t>3  (100)</a:t>
                      </a:r>
                      <a:endParaRPr lang="en-GB" sz="1600">
                        <a:effectLst/>
                        <a:latin typeface="Calibri"/>
                        <a:ea typeface="Calibri"/>
                        <a:cs typeface="Arial"/>
                      </a:endParaRPr>
                    </a:p>
                  </a:txBody>
                  <a:tcPr marL="44450" marR="44450" marT="0" marB="0" anchor="b">
                    <a:lnL>
                      <a:noFill/>
                    </a:lnL>
                    <a:lnR>
                      <a:noFill/>
                    </a:lnR>
                    <a:lnT>
                      <a:noFill/>
                    </a:lnT>
                    <a:lnB>
                      <a:noFill/>
                    </a:lnB>
                  </a:tcPr>
                </a:tc>
                <a:tc>
                  <a:txBody>
                    <a:bodyPr/>
                    <a:lstStyle/>
                    <a:p>
                      <a:pPr algn="ctr">
                        <a:lnSpc>
                          <a:spcPct val="115000"/>
                        </a:lnSpc>
                        <a:spcAft>
                          <a:spcPts val="0"/>
                        </a:spcAft>
                      </a:pPr>
                      <a:r>
                        <a:rPr lang="it-IT" sz="1600">
                          <a:solidFill>
                            <a:srgbClr val="000000"/>
                          </a:solidFill>
                          <a:effectLst/>
                          <a:latin typeface="Calibri"/>
                          <a:ea typeface="Times New Roman"/>
                          <a:cs typeface="Times New Roman"/>
                        </a:rPr>
                        <a:t>2  (67)</a:t>
                      </a:r>
                      <a:endParaRPr lang="en-GB" sz="1600">
                        <a:effectLst/>
                        <a:latin typeface="Calibri"/>
                        <a:ea typeface="Calibri"/>
                        <a:cs typeface="Arial"/>
                      </a:endParaRPr>
                    </a:p>
                  </a:txBody>
                  <a:tcPr marL="44450" marR="44450" marT="0" marB="0" anchor="b">
                    <a:lnL>
                      <a:noFill/>
                    </a:lnL>
                    <a:lnR>
                      <a:noFill/>
                    </a:lnR>
                    <a:lnT>
                      <a:noFill/>
                    </a:lnT>
                    <a:lnB>
                      <a:noFill/>
                    </a:lnB>
                  </a:tcPr>
                </a:tc>
                <a:tc>
                  <a:txBody>
                    <a:bodyPr/>
                    <a:lstStyle/>
                    <a:p>
                      <a:pPr algn="ctr">
                        <a:lnSpc>
                          <a:spcPct val="115000"/>
                        </a:lnSpc>
                        <a:spcAft>
                          <a:spcPts val="0"/>
                        </a:spcAft>
                      </a:pPr>
                      <a:r>
                        <a:rPr lang="it-IT" sz="1600">
                          <a:solidFill>
                            <a:srgbClr val="000000"/>
                          </a:solidFill>
                          <a:effectLst/>
                          <a:latin typeface="Calibri"/>
                          <a:ea typeface="Times New Roman"/>
                          <a:cs typeface="Times New Roman"/>
                        </a:rPr>
                        <a:t>1  (33)</a:t>
                      </a:r>
                      <a:endParaRPr lang="en-GB" sz="1600">
                        <a:effectLst/>
                        <a:latin typeface="Calibri"/>
                        <a:ea typeface="Calibri"/>
                        <a:cs typeface="Arial"/>
                      </a:endParaRPr>
                    </a:p>
                  </a:txBody>
                  <a:tcPr marL="44450" marR="44450" marT="0" marB="0" anchor="b">
                    <a:lnL>
                      <a:noFill/>
                    </a:lnL>
                    <a:lnR>
                      <a:noFill/>
                    </a:lnR>
                    <a:lnT>
                      <a:noFill/>
                    </a:lnT>
                    <a:lnB>
                      <a:noFill/>
                    </a:lnB>
                  </a:tcPr>
                </a:tc>
              </a:tr>
              <a:tr h="280392">
                <a:tc>
                  <a:txBody>
                    <a:bodyPr/>
                    <a:lstStyle/>
                    <a:p>
                      <a:pPr algn="ctr">
                        <a:lnSpc>
                          <a:spcPct val="115000"/>
                        </a:lnSpc>
                        <a:spcAft>
                          <a:spcPts val="0"/>
                        </a:spcAft>
                      </a:pPr>
                      <a:r>
                        <a:rPr lang="it-IT" sz="1600" dirty="0">
                          <a:solidFill>
                            <a:srgbClr val="000000"/>
                          </a:solidFill>
                          <a:effectLst/>
                          <a:latin typeface="Calibri"/>
                          <a:ea typeface="Times New Roman"/>
                          <a:cs typeface="Times New Roman"/>
                        </a:rPr>
                        <a:t>002</a:t>
                      </a:r>
                      <a:endParaRPr lang="en-GB" sz="1600" dirty="0">
                        <a:effectLst/>
                        <a:latin typeface="Calibri"/>
                        <a:ea typeface="Calibri"/>
                        <a:cs typeface="Arial"/>
                      </a:endParaRPr>
                    </a:p>
                  </a:txBody>
                  <a:tcPr marL="44450" marR="44450" marT="0" marB="0" anchor="b">
                    <a:lnL>
                      <a:noFill/>
                    </a:lnL>
                    <a:lnR>
                      <a:noFill/>
                    </a:lnR>
                    <a:lnT>
                      <a:noFill/>
                    </a:lnT>
                    <a:lnB>
                      <a:noFill/>
                    </a:lnB>
                  </a:tcPr>
                </a:tc>
                <a:tc>
                  <a:txBody>
                    <a:bodyPr/>
                    <a:lstStyle/>
                    <a:p>
                      <a:pPr algn="ctr">
                        <a:lnSpc>
                          <a:spcPct val="115000"/>
                        </a:lnSpc>
                        <a:spcAft>
                          <a:spcPts val="0"/>
                        </a:spcAft>
                      </a:pPr>
                      <a:r>
                        <a:rPr lang="it-IT" sz="1600">
                          <a:solidFill>
                            <a:srgbClr val="000000"/>
                          </a:solidFill>
                          <a:effectLst/>
                          <a:latin typeface="Calibri"/>
                          <a:ea typeface="Times New Roman"/>
                          <a:cs typeface="Times New Roman"/>
                        </a:rPr>
                        <a:t>1  </a:t>
                      </a:r>
                      <a:endParaRPr lang="en-GB" sz="1600">
                        <a:effectLst/>
                        <a:latin typeface="Calibri"/>
                        <a:ea typeface="Calibri"/>
                        <a:cs typeface="Arial"/>
                      </a:endParaRPr>
                    </a:p>
                  </a:txBody>
                  <a:tcPr marL="44450" marR="44450" marT="0" marB="0" anchor="ctr">
                    <a:lnL>
                      <a:noFill/>
                    </a:lnL>
                    <a:lnR>
                      <a:noFill/>
                    </a:lnR>
                    <a:lnT>
                      <a:noFill/>
                    </a:lnT>
                    <a:lnB>
                      <a:noFill/>
                    </a:lnB>
                  </a:tcPr>
                </a:tc>
                <a:tc>
                  <a:txBody>
                    <a:bodyPr/>
                    <a:lstStyle/>
                    <a:p>
                      <a:pPr algn="ctr">
                        <a:lnSpc>
                          <a:spcPct val="115000"/>
                        </a:lnSpc>
                        <a:spcAft>
                          <a:spcPts val="0"/>
                        </a:spcAft>
                      </a:pPr>
                      <a:r>
                        <a:rPr lang="it-IT" sz="1600">
                          <a:solidFill>
                            <a:srgbClr val="000000"/>
                          </a:solidFill>
                          <a:effectLst/>
                          <a:latin typeface="Calibri"/>
                          <a:ea typeface="Times New Roman"/>
                          <a:cs typeface="Times New Roman"/>
                        </a:rPr>
                        <a:t>1  (100)</a:t>
                      </a:r>
                      <a:endParaRPr lang="en-GB" sz="1600">
                        <a:effectLst/>
                        <a:latin typeface="Calibri"/>
                        <a:ea typeface="Calibri"/>
                        <a:cs typeface="Arial"/>
                      </a:endParaRPr>
                    </a:p>
                  </a:txBody>
                  <a:tcPr marL="44450" marR="44450" marT="0" marB="0" anchor="b">
                    <a:lnL>
                      <a:noFill/>
                    </a:lnL>
                    <a:lnR>
                      <a:noFill/>
                    </a:lnR>
                    <a:lnT>
                      <a:noFill/>
                    </a:lnT>
                    <a:lnB>
                      <a:noFill/>
                    </a:lnB>
                  </a:tcPr>
                </a:tc>
                <a:tc>
                  <a:txBody>
                    <a:bodyPr/>
                    <a:lstStyle/>
                    <a:p>
                      <a:pPr algn="ctr">
                        <a:lnSpc>
                          <a:spcPct val="115000"/>
                        </a:lnSpc>
                        <a:spcAft>
                          <a:spcPts val="0"/>
                        </a:spcAft>
                      </a:pPr>
                      <a:r>
                        <a:rPr lang="it-IT" sz="1600">
                          <a:solidFill>
                            <a:srgbClr val="000000"/>
                          </a:solidFill>
                          <a:effectLst/>
                          <a:latin typeface="Calibri"/>
                          <a:ea typeface="Times New Roman"/>
                          <a:cs typeface="Times New Roman"/>
                        </a:rPr>
                        <a:t>1  </a:t>
                      </a:r>
                      <a:endParaRPr lang="en-GB" sz="1600">
                        <a:effectLst/>
                        <a:latin typeface="Calibri"/>
                        <a:ea typeface="Calibri"/>
                        <a:cs typeface="Arial"/>
                      </a:endParaRPr>
                    </a:p>
                  </a:txBody>
                  <a:tcPr marL="44450" marR="44450" marT="0" marB="0" anchor="ctr">
                    <a:lnL>
                      <a:noFill/>
                    </a:lnL>
                    <a:lnR>
                      <a:noFill/>
                    </a:lnR>
                    <a:lnT>
                      <a:noFill/>
                    </a:lnT>
                    <a:lnB>
                      <a:noFill/>
                    </a:lnB>
                  </a:tcPr>
                </a:tc>
                <a:tc>
                  <a:txBody>
                    <a:bodyPr/>
                    <a:lstStyle/>
                    <a:p>
                      <a:pPr algn="ctr">
                        <a:lnSpc>
                          <a:spcPct val="115000"/>
                        </a:lnSpc>
                        <a:spcAft>
                          <a:spcPts val="0"/>
                        </a:spcAft>
                      </a:pPr>
                      <a:r>
                        <a:rPr lang="it-IT" sz="1600">
                          <a:solidFill>
                            <a:srgbClr val="000000"/>
                          </a:solidFill>
                          <a:effectLst/>
                          <a:latin typeface="Calibri"/>
                          <a:ea typeface="Times New Roman"/>
                          <a:cs typeface="Times New Roman"/>
                        </a:rPr>
                        <a:t>0  (0)</a:t>
                      </a:r>
                      <a:endParaRPr lang="en-GB" sz="1600">
                        <a:effectLst/>
                        <a:latin typeface="Calibri"/>
                        <a:ea typeface="Calibri"/>
                        <a:cs typeface="Arial"/>
                      </a:endParaRPr>
                    </a:p>
                  </a:txBody>
                  <a:tcPr marL="44450" marR="44450" marT="0" marB="0" anchor="b">
                    <a:lnL>
                      <a:noFill/>
                    </a:lnL>
                    <a:lnR>
                      <a:noFill/>
                    </a:lnR>
                    <a:lnT>
                      <a:noFill/>
                    </a:lnT>
                    <a:lnB>
                      <a:noFill/>
                    </a:lnB>
                  </a:tcPr>
                </a:tc>
                <a:tc>
                  <a:txBody>
                    <a:bodyPr/>
                    <a:lstStyle/>
                    <a:p>
                      <a:pPr algn="ctr">
                        <a:lnSpc>
                          <a:spcPct val="115000"/>
                        </a:lnSpc>
                        <a:spcAft>
                          <a:spcPts val="0"/>
                        </a:spcAft>
                      </a:pPr>
                      <a:r>
                        <a:rPr lang="it-IT" sz="1600">
                          <a:solidFill>
                            <a:srgbClr val="000000"/>
                          </a:solidFill>
                          <a:effectLst/>
                          <a:latin typeface="Calibri"/>
                          <a:ea typeface="Times New Roman"/>
                          <a:cs typeface="Times New Roman"/>
                        </a:rPr>
                        <a:t>0  (0)</a:t>
                      </a:r>
                      <a:endParaRPr lang="en-GB" sz="1600">
                        <a:effectLst/>
                        <a:latin typeface="Calibri"/>
                        <a:ea typeface="Calibri"/>
                        <a:cs typeface="Arial"/>
                      </a:endParaRPr>
                    </a:p>
                  </a:txBody>
                  <a:tcPr marL="44450" marR="44450" marT="0" marB="0" anchor="b">
                    <a:lnL>
                      <a:noFill/>
                    </a:lnL>
                    <a:lnR>
                      <a:noFill/>
                    </a:lnR>
                    <a:lnT>
                      <a:noFill/>
                    </a:lnT>
                    <a:lnB>
                      <a:noFill/>
                    </a:lnB>
                  </a:tcPr>
                </a:tc>
                <a:tc>
                  <a:txBody>
                    <a:bodyPr/>
                    <a:lstStyle/>
                    <a:p>
                      <a:pPr algn="ctr">
                        <a:lnSpc>
                          <a:spcPct val="115000"/>
                        </a:lnSpc>
                        <a:spcAft>
                          <a:spcPts val="0"/>
                        </a:spcAft>
                      </a:pPr>
                      <a:r>
                        <a:rPr lang="it-IT" sz="1600">
                          <a:solidFill>
                            <a:srgbClr val="000000"/>
                          </a:solidFill>
                          <a:effectLst/>
                          <a:latin typeface="Calibri"/>
                          <a:ea typeface="Times New Roman"/>
                          <a:cs typeface="Times New Roman"/>
                        </a:rPr>
                        <a:t>0  (0)</a:t>
                      </a:r>
                      <a:endParaRPr lang="en-GB" sz="1600">
                        <a:effectLst/>
                        <a:latin typeface="Calibri"/>
                        <a:ea typeface="Calibri"/>
                        <a:cs typeface="Arial"/>
                      </a:endParaRPr>
                    </a:p>
                  </a:txBody>
                  <a:tcPr marL="44450" marR="44450" marT="0" marB="0" anchor="b">
                    <a:lnL>
                      <a:noFill/>
                    </a:lnL>
                    <a:lnR>
                      <a:noFill/>
                    </a:lnR>
                    <a:lnT>
                      <a:noFill/>
                    </a:lnT>
                    <a:lnB>
                      <a:noFill/>
                    </a:lnB>
                  </a:tcPr>
                </a:tc>
              </a:tr>
              <a:tr h="280392">
                <a:tc>
                  <a:txBody>
                    <a:bodyPr/>
                    <a:lstStyle/>
                    <a:p>
                      <a:pPr algn="ctr">
                        <a:lnSpc>
                          <a:spcPct val="115000"/>
                        </a:lnSpc>
                        <a:spcAft>
                          <a:spcPts val="0"/>
                        </a:spcAft>
                      </a:pPr>
                      <a:r>
                        <a:rPr lang="it-IT" sz="1600">
                          <a:solidFill>
                            <a:srgbClr val="000000"/>
                          </a:solidFill>
                          <a:effectLst/>
                          <a:latin typeface="Calibri"/>
                          <a:ea typeface="Times New Roman"/>
                          <a:cs typeface="Times New Roman"/>
                        </a:rPr>
                        <a:t>003</a:t>
                      </a:r>
                      <a:endParaRPr lang="en-GB" sz="1600">
                        <a:effectLst/>
                        <a:latin typeface="Calibri"/>
                        <a:ea typeface="Calibri"/>
                        <a:cs typeface="Arial"/>
                      </a:endParaRPr>
                    </a:p>
                  </a:txBody>
                  <a:tcPr marL="44450" marR="44450" marT="0" marB="0" anchor="b">
                    <a:lnL>
                      <a:noFill/>
                    </a:lnL>
                    <a:lnR>
                      <a:noFill/>
                    </a:lnR>
                    <a:lnT>
                      <a:noFill/>
                    </a:lnT>
                    <a:lnB>
                      <a:noFill/>
                    </a:lnB>
                  </a:tcPr>
                </a:tc>
                <a:tc>
                  <a:txBody>
                    <a:bodyPr/>
                    <a:lstStyle/>
                    <a:p>
                      <a:pPr algn="ctr">
                        <a:lnSpc>
                          <a:spcPct val="115000"/>
                        </a:lnSpc>
                        <a:spcAft>
                          <a:spcPts val="0"/>
                        </a:spcAft>
                      </a:pPr>
                      <a:r>
                        <a:rPr lang="it-IT" sz="1600">
                          <a:solidFill>
                            <a:srgbClr val="000000"/>
                          </a:solidFill>
                          <a:effectLst/>
                          <a:latin typeface="Calibri"/>
                          <a:ea typeface="Times New Roman"/>
                          <a:cs typeface="Times New Roman"/>
                        </a:rPr>
                        <a:t>4  </a:t>
                      </a:r>
                      <a:endParaRPr lang="en-GB" sz="1600">
                        <a:effectLst/>
                        <a:latin typeface="Calibri"/>
                        <a:ea typeface="Calibri"/>
                        <a:cs typeface="Arial"/>
                      </a:endParaRPr>
                    </a:p>
                  </a:txBody>
                  <a:tcPr marL="44450" marR="44450" marT="0" marB="0" anchor="ctr">
                    <a:lnL>
                      <a:noFill/>
                    </a:lnL>
                    <a:lnR>
                      <a:noFill/>
                    </a:lnR>
                    <a:lnT>
                      <a:noFill/>
                    </a:lnT>
                    <a:lnB>
                      <a:noFill/>
                    </a:lnB>
                  </a:tcPr>
                </a:tc>
                <a:tc>
                  <a:txBody>
                    <a:bodyPr/>
                    <a:lstStyle/>
                    <a:p>
                      <a:pPr algn="ctr">
                        <a:lnSpc>
                          <a:spcPct val="115000"/>
                        </a:lnSpc>
                        <a:spcAft>
                          <a:spcPts val="0"/>
                        </a:spcAft>
                      </a:pPr>
                      <a:r>
                        <a:rPr lang="it-IT" sz="1600">
                          <a:solidFill>
                            <a:srgbClr val="000000"/>
                          </a:solidFill>
                          <a:effectLst/>
                          <a:latin typeface="Calibri"/>
                          <a:ea typeface="Times New Roman"/>
                          <a:cs typeface="Times New Roman"/>
                        </a:rPr>
                        <a:t>0  (0)</a:t>
                      </a:r>
                      <a:endParaRPr lang="en-GB" sz="1600">
                        <a:effectLst/>
                        <a:latin typeface="Calibri"/>
                        <a:ea typeface="Calibri"/>
                        <a:cs typeface="Arial"/>
                      </a:endParaRPr>
                    </a:p>
                  </a:txBody>
                  <a:tcPr marL="44450" marR="44450" marT="0" marB="0" anchor="b">
                    <a:lnL>
                      <a:noFill/>
                    </a:lnL>
                    <a:lnR>
                      <a:noFill/>
                    </a:lnR>
                    <a:lnT>
                      <a:noFill/>
                    </a:lnT>
                    <a:lnB>
                      <a:noFill/>
                    </a:lnB>
                  </a:tcPr>
                </a:tc>
                <a:tc>
                  <a:txBody>
                    <a:bodyPr/>
                    <a:lstStyle/>
                    <a:p>
                      <a:pPr algn="ctr">
                        <a:lnSpc>
                          <a:spcPct val="115000"/>
                        </a:lnSpc>
                        <a:spcAft>
                          <a:spcPts val="0"/>
                        </a:spcAft>
                      </a:pPr>
                      <a:r>
                        <a:rPr lang="it-IT" sz="1600">
                          <a:solidFill>
                            <a:srgbClr val="000000"/>
                          </a:solidFill>
                          <a:effectLst/>
                          <a:latin typeface="Calibri"/>
                          <a:ea typeface="Times New Roman"/>
                          <a:cs typeface="Times New Roman"/>
                        </a:rPr>
                        <a:t>4  </a:t>
                      </a:r>
                      <a:endParaRPr lang="en-GB" sz="1600">
                        <a:effectLst/>
                        <a:latin typeface="Calibri"/>
                        <a:ea typeface="Calibri"/>
                        <a:cs typeface="Arial"/>
                      </a:endParaRPr>
                    </a:p>
                  </a:txBody>
                  <a:tcPr marL="44450" marR="44450" marT="0" marB="0" anchor="ctr">
                    <a:lnL>
                      <a:noFill/>
                    </a:lnL>
                    <a:lnR>
                      <a:noFill/>
                    </a:lnR>
                    <a:lnT>
                      <a:noFill/>
                    </a:lnT>
                    <a:lnB>
                      <a:noFill/>
                    </a:lnB>
                  </a:tcPr>
                </a:tc>
                <a:tc>
                  <a:txBody>
                    <a:bodyPr/>
                    <a:lstStyle/>
                    <a:p>
                      <a:pPr algn="ctr">
                        <a:lnSpc>
                          <a:spcPct val="115000"/>
                        </a:lnSpc>
                        <a:spcAft>
                          <a:spcPts val="0"/>
                        </a:spcAft>
                      </a:pPr>
                      <a:r>
                        <a:rPr lang="it-IT" sz="1600">
                          <a:solidFill>
                            <a:srgbClr val="000000"/>
                          </a:solidFill>
                          <a:effectLst/>
                          <a:latin typeface="Calibri"/>
                          <a:ea typeface="Times New Roman"/>
                          <a:cs typeface="Times New Roman"/>
                        </a:rPr>
                        <a:t>3  (75)</a:t>
                      </a:r>
                      <a:endParaRPr lang="en-GB" sz="1600">
                        <a:effectLst/>
                        <a:latin typeface="Calibri"/>
                        <a:ea typeface="Calibri"/>
                        <a:cs typeface="Arial"/>
                      </a:endParaRPr>
                    </a:p>
                  </a:txBody>
                  <a:tcPr marL="44450" marR="44450" marT="0" marB="0" anchor="b">
                    <a:lnL>
                      <a:noFill/>
                    </a:lnL>
                    <a:lnR>
                      <a:noFill/>
                    </a:lnR>
                    <a:lnT>
                      <a:noFill/>
                    </a:lnT>
                    <a:lnB>
                      <a:noFill/>
                    </a:lnB>
                  </a:tcPr>
                </a:tc>
                <a:tc>
                  <a:txBody>
                    <a:bodyPr/>
                    <a:lstStyle/>
                    <a:p>
                      <a:pPr algn="ctr">
                        <a:lnSpc>
                          <a:spcPct val="115000"/>
                        </a:lnSpc>
                        <a:spcAft>
                          <a:spcPts val="0"/>
                        </a:spcAft>
                      </a:pPr>
                      <a:r>
                        <a:rPr lang="it-IT" sz="1600">
                          <a:solidFill>
                            <a:srgbClr val="000000"/>
                          </a:solidFill>
                          <a:effectLst/>
                          <a:latin typeface="Calibri"/>
                          <a:ea typeface="Times New Roman"/>
                          <a:cs typeface="Times New Roman"/>
                        </a:rPr>
                        <a:t>2  (50)</a:t>
                      </a:r>
                      <a:endParaRPr lang="en-GB" sz="1600">
                        <a:effectLst/>
                        <a:latin typeface="Calibri"/>
                        <a:ea typeface="Calibri"/>
                        <a:cs typeface="Arial"/>
                      </a:endParaRPr>
                    </a:p>
                  </a:txBody>
                  <a:tcPr marL="44450" marR="44450" marT="0" marB="0" anchor="b">
                    <a:lnL>
                      <a:noFill/>
                    </a:lnL>
                    <a:lnR>
                      <a:noFill/>
                    </a:lnR>
                    <a:lnT>
                      <a:noFill/>
                    </a:lnT>
                    <a:lnB>
                      <a:noFill/>
                    </a:lnB>
                  </a:tcPr>
                </a:tc>
                <a:tc>
                  <a:txBody>
                    <a:bodyPr/>
                    <a:lstStyle/>
                    <a:p>
                      <a:pPr algn="ctr">
                        <a:lnSpc>
                          <a:spcPct val="115000"/>
                        </a:lnSpc>
                        <a:spcAft>
                          <a:spcPts val="0"/>
                        </a:spcAft>
                      </a:pPr>
                      <a:r>
                        <a:rPr lang="it-IT" sz="1600">
                          <a:solidFill>
                            <a:srgbClr val="000000"/>
                          </a:solidFill>
                          <a:effectLst/>
                          <a:latin typeface="Calibri"/>
                          <a:ea typeface="Times New Roman"/>
                          <a:cs typeface="Times New Roman"/>
                        </a:rPr>
                        <a:t>2  (50)</a:t>
                      </a:r>
                      <a:endParaRPr lang="en-GB" sz="1600">
                        <a:effectLst/>
                        <a:latin typeface="Calibri"/>
                        <a:ea typeface="Calibri"/>
                        <a:cs typeface="Arial"/>
                      </a:endParaRPr>
                    </a:p>
                  </a:txBody>
                  <a:tcPr marL="44450" marR="44450" marT="0" marB="0" anchor="b">
                    <a:lnL>
                      <a:noFill/>
                    </a:lnL>
                    <a:lnR>
                      <a:noFill/>
                    </a:lnR>
                    <a:lnT>
                      <a:noFill/>
                    </a:lnT>
                    <a:lnB>
                      <a:noFill/>
                    </a:lnB>
                  </a:tcPr>
                </a:tc>
              </a:tr>
              <a:tr h="280392">
                <a:tc>
                  <a:txBody>
                    <a:bodyPr/>
                    <a:lstStyle/>
                    <a:p>
                      <a:pPr algn="ctr">
                        <a:lnSpc>
                          <a:spcPct val="115000"/>
                        </a:lnSpc>
                        <a:spcAft>
                          <a:spcPts val="0"/>
                        </a:spcAft>
                      </a:pPr>
                      <a:r>
                        <a:rPr lang="it-IT" sz="1600">
                          <a:solidFill>
                            <a:srgbClr val="000000"/>
                          </a:solidFill>
                          <a:effectLst/>
                          <a:latin typeface="Calibri"/>
                          <a:ea typeface="Times New Roman"/>
                          <a:cs typeface="Times New Roman"/>
                        </a:rPr>
                        <a:t>004</a:t>
                      </a:r>
                      <a:endParaRPr lang="en-GB" sz="1600">
                        <a:effectLst/>
                        <a:latin typeface="Calibri"/>
                        <a:ea typeface="Calibri"/>
                        <a:cs typeface="Arial"/>
                      </a:endParaRPr>
                    </a:p>
                  </a:txBody>
                  <a:tcPr marL="44450" marR="44450" marT="0" marB="0" anchor="b">
                    <a:lnL>
                      <a:noFill/>
                    </a:lnL>
                    <a:lnR>
                      <a:noFill/>
                    </a:lnR>
                    <a:lnT>
                      <a:noFill/>
                    </a:lnT>
                    <a:lnB>
                      <a:noFill/>
                    </a:lnB>
                  </a:tcPr>
                </a:tc>
                <a:tc>
                  <a:txBody>
                    <a:bodyPr/>
                    <a:lstStyle/>
                    <a:p>
                      <a:pPr algn="ctr">
                        <a:lnSpc>
                          <a:spcPct val="115000"/>
                        </a:lnSpc>
                        <a:spcAft>
                          <a:spcPts val="0"/>
                        </a:spcAft>
                      </a:pPr>
                      <a:r>
                        <a:rPr lang="it-IT" sz="1600" dirty="0">
                          <a:solidFill>
                            <a:srgbClr val="000000"/>
                          </a:solidFill>
                          <a:effectLst/>
                          <a:latin typeface="Calibri"/>
                          <a:ea typeface="Times New Roman"/>
                          <a:cs typeface="Times New Roman"/>
                        </a:rPr>
                        <a:t>7  </a:t>
                      </a:r>
                      <a:endParaRPr lang="en-GB" sz="1600" dirty="0">
                        <a:effectLst/>
                        <a:latin typeface="Calibri"/>
                        <a:ea typeface="Calibri"/>
                        <a:cs typeface="Arial"/>
                      </a:endParaRPr>
                    </a:p>
                  </a:txBody>
                  <a:tcPr marL="44450" marR="44450" marT="0" marB="0" anchor="ctr">
                    <a:lnL>
                      <a:noFill/>
                    </a:lnL>
                    <a:lnR>
                      <a:noFill/>
                    </a:lnR>
                    <a:lnT>
                      <a:noFill/>
                    </a:lnT>
                    <a:lnB>
                      <a:noFill/>
                    </a:lnB>
                  </a:tcPr>
                </a:tc>
                <a:tc>
                  <a:txBody>
                    <a:bodyPr/>
                    <a:lstStyle/>
                    <a:p>
                      <a:pPr algn="ctr">
                        <a:lnSpc>
                          <a:spcPct val="115000"/>
                        </a:lnSpc>
                        <a:spcAft>
                          <a:spcPts val="0"/>
                        </a:spcAft>
                      </a:pPr>
                      <a:r>
                        <a:rPr lang="it-IT" sz="1600">
                          <a:solidFill>
                            <a:srgbClr val="000000"/>
                          </a:solidFill>
                          <a:effectLst/>
                          <a:latin typeface="Calibri"/>
                          <a:ea typeface="Times New Roman"/>
                          <a:cs typeface="Times New Roman"/>
                        </a:rPr>
                        <a:t>7  (100)</a:t>
                      </a:r>
                      <a:endParaRPr lang="en-GB" sz="1600">
                        <a:effectLst/>
                        <a:latin typeface="Calibri"/>
                        <a:ea typeface="Calibri"/>
                        <a:cs typeface="Arial"/>
                      </a:endParaRPr>
                    </a:p>
                  </a:txBody>
                  <a:tcPr marL="44450" marR="44450" marT="0" marB="0" anchor="b">
                    <a:lnL>
                      <a:noFill/>
                    </a:lnL>
                    <a:lnR>
                      <a:noFill/>
                    </a:lnR>
                    <a:lnT>
                      <a:noFill/>
                    </a:lnT>
                    <a:lnB>
                      <a:noFill/>
                    </a:lnB>
                  </a:tcPr>
                </a:tc>
                <a:tc>
                  <a:txBody>
                    <a:bodyPr/>
                    <a:lstStyle/>
                    <a:p>
                      <a:pPr algn="ctr">
                        <a:lnSpc>
                          <a:spcPct val="115000"/>
                        </a:lnSpc>
                        <a:spcAft>
                          <a:spcPts val="0"/>
                        </a:spcAft>
                      </a:pPr>
                      <a:r>
                        <a:rPr lang="it-IT" sz="1600">
                          <a:solidFill>
                            <a:srgbClr val="000000"/>
                          </a:solidFill>
                          <a:effectLst/>
                          <a:latin typeface="Calibri"/>
                          <a:ea typeface="Times New Roman"/>
                          <a:cs typeface="Times New Roman"/>
                        </a:rPr>
                        <a:t>5  </a:t>
                      </a:r>
                      <a:endParaRPr lang="en-GB" sz="1600">
                        <a:effectLst/>
                        <a:latin typeface="Calibri"/>
                        <a:ea typeface="Calibri"/>
                        <a:cs typeface="Arial"/>
                      </a:endParaRPr>
                    </a:p>
                  </a:txBody>
                  <a:tcPr marL="44450" marR="44450" marT="0" marB="0" anchor="ctr">
                    <a:lnL>
                      <a:noFill/>
                    </a:lnL>
                    <a:lnR>
                      <a:noFill/>
                    </a:lnR>
                    <a:lnT>
                      <a:noFill/>
                    </a:lnT>
                    <a:lnB>
                      <a:noFill/>
                    </a:lnB>
                  </a:tcPr>
                </a:tc>
                <a:tc>
                  <a:txBody>
                    <a:bodyPr/>
                    <a:lstStyle/>
                    <a:p>
                      <a:pPr algn="ctr">
                        <a:lnSpc>
                          <a:spcPct val="115000"/>
                        </a:lnSpc>
                        <a:spcAft>
                          <a:spcPts val="0"/>
                        </a:spcAft>
                      </a:pPr>
                      <a:r>
                        <a:rPr lang="it-IT" sz="1600">
                          <a:solidFill>
                            <a:srgbClr val="000000"/>
                          </a:solidFill>
                          <a:effectLst/>
                          <a:latin typeface="Calibri"/>
                          <a:ea typeface="Times New Roman"/>
                          <a:cs typeface="Times New Roman"/>
                        </a:rPr>
                        <a:t>3  (60)</a:t>
                      </a:r>
                      <a:endParaRPr lang="en-GB" sz="1600">
                        <a:effectLst/>
                        <a:latin typeface="Calibri"/>
                        <a:ea typeface="Calibri"/>
                        <a:cs typeface="Arial"/>
                      </a:endParaRPr>
                    </a:p>
                  </a:txBody>
                  <a:tcPr marL="44450" marR="44450" marT="0" marB="0" anchor="b">
                    <a:lnL>
                      <a:noFill/>
                    </a:lnL>
                    <a:lnR>
                      <a:noFill/>
                    </a:lnR>
                    <a:lnT>
                      <a:noFill/>
                    </a:lnT>
                    <a:lnB>
                      <a:noFill/>
                    </a:lnB>
                  </a:tcPr>
                </a:tc>
                <a:tc>
                  <a:txBody>
                    <a:bodyPr/>
                    <a:lstStyle/>
                    <a:p>
                      <a:pPr algn="ctr">
                        <a:lnSpc>
                          <a:spcPct val="115000"/>
                        </a:lnSpc>
                        <a:spcAft>
                          <a:spcPts val="0"/>
                        </a:spcAft>
                      </a:pPr>
                      <a:r>
                        <a:rPr lang="it-IT" sz="1600">
                          <a:solidFill>
                            <a:srgbClr val="000000"/>
                          </a:solidFill>
                          <a:effectLst/>
                          <a:latin typeface="Calibri"/>
                          <a:ea typeface="Times New Roman"/>
                          <a:cs typeface="Times New Roman"/>
                        </a:rPr>
                        <a:t>2  (40)</a:t>
                      </a:r>
                      <a:endParaRPr lang="en-GB" sz="1600">
                        <a:effectLst/>
                        <a:latin typeface="Calibri"/>
                        <a:ea typeface="Calibri"/>
                        <a:cs typeface="Arial"/>
                      </a:endParaRPr>
                    </a:p>
                  </a:txBody>
                  <a:tcPr marL="44450" marR="44450" marT="0" marB="0" anchor="b">
                    <a:lnL>
                      <a:noFill/>
                    </a:lnL>
                    <a:lnR>
                      <a:noFill/>
                    </a:lnR>
                    <a:lnT>
                      <a:noFill/>
                    </a:lnT>
                    <a:lnB>
                      <a:noFill/>
                    </a:lnB>
                  </a:tcPr>
                </a:tc>
                <a:tc>
                  <a:txBody>
                    <a:bodyPr/>
                    <a:lstStyle/>
                    <a:p>
                      <a:pPr algn="ctr">
                        <a:lnSpc>
                          <a:spcPct val="115000"/>
                        </a:lnSpc>
                        <a:spcAft>
                          <a:spcPts val="0"/>
                        </a:spcAft>
                      </a:pPr>
                      <a:r>
                        <a:rPr lang="it-IT" sz="1600">
                          <a:solidFill>
                            <a:srgbClr val="000000"/>
                          </a:solidFill>
                          <a:effectLst/>
                          <a:latin typeface="Calibri"/>
                          <a:ea typeface="Times New Roman"/>
                          <a:cs typeface="Times New Roman"/>
                        </a:rPr>
                        <a:t>1  (20)</a:t>
                      </a:r>
                      <a:endParaRPr lang="en-GB" sz="1600">
                        <a:effectLst/>
                        <a:latin typeface="Calibri"/>
                        <a:ea typeface="Calibri"/>
                        <a:cs typeface="Arial"/>
                      </a:endParaRPr>
                    </a:p>
                  </a:txBody>
                  <a:tcPr marL="44450" marR="44450" marT="0" marB="0" anchor="b">
                    <a:lnL>
                      <a:noFill/>
                    </a:lnL>
                    <a:lnR>
                      <a:noFill/>
                    </a:lnR>
                    <a:lnT>
                      <a:noFill/>
                    </a:lnT>
                    <a:lnB>
                      <a:noFill/>
                    </a:lnB>
                  </a:tcPr>
                </a:tc>
              </a:tr>
              <a:tr h="280392">
                <a:tc>
                  <a:txBody>
                    <a:bodyPr/>
                    <a:lstStyle/>
                    <a:p>
                      <a:pPr algn="ctr">
                        <a:lnSpc>
                          <a:spcPct val="115000"/>
                        </a:lnSpc>
                        <a:spcAft>
                          <a:spcPts val="0"/>
                        </a:spcAft>
                      </a:pPr>
                      <a:r>
                        <a:rPr lang="it-IT" sz="1600">
                          <a:solidFill>
                            <a:srgbClr val="000000"/>
                          </a:solidFill>
                          <a:effectLst/>
                          <a:latin typeface="Calibri"/>
                          <a:ea typeface="Times New Roman"/>
                          <a:cs typeface="Times New Roman"/>
                        </a:rPr>
                        <a:t>005</a:t>
                      </a:r>
                      <a:endParaRPr lang="en-GB" sz="1600">
                        <a:effectLst/>
                        <a:latin typeface="Calibri"/>
                        <a:ea typeface="Calibri"/>
                        <a:cs typeface="Arial"/>
                      </a:endParaRPr>
                    </a:p>
                  </a:txBody>
                  <a:tcPr marL="44450" marR="44450" marT="0" marB="0" anchor="b">
                    <a:lnL>
                      <a:noFill/>
                    </a:lnL>
                    <a:lnR>
                      <a:noFill/>
                    </a:lnR>
                    <a:lnT>
                      <a:noFill/>
                    </a:lnT>
                    <a:lnB>
                      <a:noFill/>
                    </a:lnB>
                  </a:tcPr>
                </a:tc>
                <a:tc>
                  <a:txBody>
                    <a:bodyPr/>
                    <a:lstStyle/>
                    <a:p>
                      <a:pPr algn="ctr">
                        <a:lnSpc>
                          <a:spcPct val="115000"/>
                        </a:lnSpc>
                        <a:spcAft>
                          <a:spcPts val="0"/>
                        </a:spcAft>
                      </a:pPr>
                      <a:r>
                        <a:rPr lang="it-IT" sz="1600">
                          <a:solidFill>
                            <a:srgbClr val="000000"/>
                          </a:solidFill>
                          <a:effectLst/>
                          <a:latin typeface="Calibri"/>
                          <a:ea typeface="Times New Roman"/>
                          <a:cs typeface="Times New Roman"/>
                        </a:rPr>
                        <a:t>9  </a:t>
                      </a:r>
                      <a:endParaRPr lang="en-GB" sz="1600">
                        <a:effectLst/>
                        <a:latin typeface="Calibri"/>
                        <a:ea typeface="Calibri"/>
                        <a:cs typeface="Arial"/>
                      </a:endParaRPr>
                    </a:p>
                  </a:txBody>
                  <a:tcPr marL="44450" marR="44450" marT="0" marB="0" anchor="ctr">
                    <a:lnL>
                      <a:noFill/>
                    </a:lnL>
                    <a:lnR>
                      <a:noFill/>
                    </a:lnR>
                    <a:lnT>
                      <a:noFill/>
                    </a:lnT>
                    <a:lnB>
                      <a:noFill/>
                    </a:lnB>
                  </a:tcPr>
                </a:tc>
                <a:tc>
                  <a:txBody>
                    <a:bodyPr/>
                    <a:lstStyle/>
                    <a:p>
                      <a:pPr algn="ctr">
                        <a:lnSpc>
                          <a:spcPct val="115000"/>
                        </a:lnSpc>
                        <a:spcAft>
                          <a:spcPts val="0"/>
                        </a:spcAft>
                      </a:pPr>
                      <a:r>
                        <a:rPr lang="it-IT" sz="1600">
                          <a:solidFill>
                            <a:srgbClr val="000000"/>
                          </a:solidFill>
                          <a:effectLst/>
                          <a:latin typeface="Calibri"/>
                          <a:ea typeface="Times New Roman"/>
                          <a:cs typeface="Times New Roman"/>
                        </a:rPr>
                        <a:t>8  (89)</a:t>
                      </a:r>
                      <a:endParaRPr lang="en-GB" sz="1600">
                        <a:effectLst/>
                        <a:latin typeface="Calibri"/>
                        <a:ea typeface="Calibri"/>
                        <a:cs typeface="Arial"/>
                      </a:endParaRPr>
                    </a:p>
                  </a:txBody>
                  <a:tcPr marL="44450" marR="44450" marT="0" marB="0" anchor="b">
                    <a:lnL>
                      <a:noFill/>
                    </a:lnL>
                    <a:lnR>
                      <a:noFill/>
                    </a:lnR>
                    <a:lnT>
                      <a:noFill/>
                    </a:lnT>
                    <a:lnB>
                      <a:noFill/>
                    </a:lnB>
                  </a:tcPr>
                </a:tc>
                <a:tc>
                  <a:txBody>
                    <a:bodyPr/>
                    <a:lstStyle/>
                    <a:p>
                      <a:pPr algn="ctr">
                        <a:lnSpc>
                          <a:spcPct val="115000"/>
                        </a:lnSpc>
                        <a:spcAft>
                          <a:spcPts val="0"/>
                        </a:spcAft>
                      </a:pPr>
                      <a:r>
                        <a:rPr lang="it-IT" sz="1600">
                          <a:solidFill>
                            <a:srgbClr val="000000"/>
                          </a:solidFill>
                          <a:effectLst/>
                          <a:latin typeface="Calibri"/>
                          <a:ea typeface="Times New Roman"/>
                          <a:cs typeface="Times New Roman"/>
                        </a:rPr>
                        <a:t>4  </a:t>
                      </a:r>
                      <a:endParaRPr lang="en-GB" sz="1600">
                        <a:effectLst/>
                        <a:latin typeface="Calibri"/>
                        <a:ea typeface="Calibri"/>
                        <a:cs typeface="Arial"/>
                      </a:endParaRPr>
                    </a:p>
                  </a:txBody>
                  <a:tcPr marL="44450" marR="44450" marT="0" marB="0" anchor="ctr">
                    <a:lnL>
                      <a:noFill/>
                    </a:lnL>
                    <a:lnR>
                      <a:noFill/>
                    </a:lnR>
                    <a:lnT>
                      <a:noFill/>
                    </a:lnT>
                    <a:lnB>
                      <a:noFill/>
                    </a:lnB>
                  </a:tcPr>
                </a:tc>
                <a:tc>
                  <a:txBody>
                    <a:bodyPr/>
                    <a:lstStyle/>
                    <a:p>
                      <a:pPr algn="ctr">
                        <a:lnSpc>
                          <a:spcPct val="115000"/>
                        </a:lnSpc>
                        <a:spcAft>
                          <a:spcPts val="0"/>
                        </a:spcAft>
                      </a:pPr>
                      <a:r>
                        <a:rPr lang="it-IT" sz="1600">
                          <a:solidFill>
                            <a:srgbClr val="000000"/>
                          </a:solidFill>
                          <a:effectLst/>
                          <a:latin typeface="Calibri"/>
                          <a:ea typeface="Times New Roman"/>
                          <a:cs typeface="Times New Roman"/>
                        </a:rPr>
                        <a:t>3  (75)</a:t>
                      </a:r>
                      <a:endParaRPr lang="en-GB" sz="1600">
                        <a:effectLst/>
                        <a:latin typeface="Calibri"/>
                        <a:ea typeface="Calibri"/>
                        <a:cs typeface="Arial"/>
                      </a:endParaRPr>
                    </a:p>
                  </a:txBody>
                  <a:tcPr marL="44450" marR="44450" marT="0" marB="0" anchor="b">
                    <a:lnL>
                      <a:noFill/>
                    </a:lnL>
                    <a:lnR>
                      <a:noFill/>
                    </a:lnR>
                    <a:lnT>
                      <a:noFill/>
                    </a:lnT>
                    <a:lnB>
                      <a:noFill/>
                    </a:lnB>
                  </a:tcPr>
                </a:tc>
                <a:tc>
                  <a:txBody>
                    <a:bodyPr/>
                    <a:lstStyle/>
                    <a:p>
                      <a:pPr algn="ctr">
                        <a:lnSpc>
                          <a:spcPct val="115000"/>
                        </a:lnSpc>
                        <a:spcAft>
                          <a:spcPts val="0"/>
                        </a:spcAft>
                      </a:pPr>
                      <a:r>
                        <a:rPr lang="it-IT" sz="1600">
                          <a:solidFill>
                            <a:srgbClr val="000000"/>
                          </a:solidFill>
                          <a:effectLst/>
                          <a:latin typeface="Calibri"/>
                          <a:ea typeface="Times New Roman"/>
                          <a:cs typeface="Times New Roman"/>
                        </a:rPr>
                        <a:t>2  (50)</a:t>
                      </a:r>
                      <a:endParaRPr lang="en-GB" sz="1600">
                        <a:effectLst/>
                        <a:latin typeface="Calibri"/>
                        <a:ea typeface="Calibri"/>
                        <a:cs typeface="Arial"/>
                      </a:endParaRPr>
                    </a:p>
                  </a:txBody>
                  <a:tcPr marL="44450" marR="44450" marT="0" marB="0" anchor="b">
                    <a:lnL>
                      <a:noFill/>
                    </a:lnL>
                    <a:lnR>
                      <a:noFill/>
                    </a:lnR>
                    <a:lnT>
                      <a:noFill/>
                    </a:lnT>
                    <a:lnB>
                      <a:noFill/>
                    </a:lnB>
                  </a:tcPr>
                </a:tc>
                <a:tc>
                  <a:txBody>
                    <a:bodyPr/>
                    <a:lstStyle/>
                    <a:p>
                      <a:pPr algn="ctr">
                        <a:lnSpc>
                          <a:spcPct val="115000"/>
                        </a:lnSpc>
                        <a:spcAft>
                          <a:spcPts val="0"/>
                        </a:spcAft>
                      </a:pPr>
                      <a:r>
                        <a:rPr lang="it-IT" sz="1600">
                          <a:solidFill>
                            <a:srgbClr val="000000"/>
                          </a:solidFill>
                          <a:effectLst/>
                          <a:latin typeface="Calibri"/>
                          <a:ea typeface="Times New Roman"/>
                          <a:cs typeface="Times New Roman"/>
                        </a:rPr>
                        <a:t>2  (50)</a:t>
                      </a:r>
                      <a:endParaRPr lang="en-GB" sz="1600">
                        <a:effectLst/>
                        <a:latin typeface="Calibri"/>
                        <a:ea typeface="Calibri"/>
                        <a:cs typeface="Arial"/>
                      </a:endParaRPr>
                    </a:p>
                  </a:txBody>
                  <a:tcPr marL="44450" marR="44450" marT="0" marB="0" anchor="b">
                    <a:lnL>
                      <a:noFill/>
                    </a:lnL>
                    <a:lnR>
                      <a:noFill/>
                    </a:lnR>
                    <a:lnT>
                      <a:noFill/>
                    </a:lnT>
                    <a:lnB>
                      <a:noFill/>
                    </a:lnB>
                  </a:tcPr>
                </a:tc>
              </a:tr>
              <a:tr h="280392">
                <a:tc>
                  <a:txBody>
                    <a:bodyPr/>
                    <a:lstStyle/>
                    <a:p>
                      <a:pPr algn="ctr">
                        <a:lnSpc>
                          <a:spcPct val="115000"/>
                        </a:lnSpc>
                        <a:spcAft>
                          <a:spcPts val="0"/>
                        </a:spcAft>
                      </a:pPr>
                      <a:r>
                        <a:rPr lang="it-IT" sz="1600">
                          <a:solidFill>
                            <a:srgbClr val="000000"/>
                          </a:solidFill>
                          <a:effectLst/>
                          <a:latin typeface="Calibri"/>
                          <a:ea typeface="Times New Roman"/>
                          <a:cs typeface="Times New Roman"/>
                        </a:rPr>
                        <a:t>006</a:t>
                      </a:r>
                      <a:endParaRPr lang="en-GB" sz="1600">
                        <a:effectLst/>
                        <a:latin typeface="Calibri"/>
                        <a:ea typeface="Calibri"/>
                        <a:cs typeface="Arial"/>
                      </a:endParaRPr>
                    </a:p>
                  </a:txBody>
                  <a:tcPr marL="44450" marR="44450" marT="0" marB="0" anchor="b">
                    <a:lnL>
                      <a:noFill/>
                    </a:lnL>
                    <a:lnR>
                      <a:noFill/>
                    </a:lnR>
                    <a:lnT>
                      <a:noFill/>
                    </a:lnT>
                    <a:lnB>
                      <a:noFill/>
                    </a:lnB>
                  </a:tcPr>
                </a:tc>
                <a:tc>
                  <a:txBody>
                    <a:bodyPr/>
                    <a:lstStyle/>
                    <a:p>
                      <a:pPr algn="ctr">
                        <a:lnSpc>
                          <a:spcPct val="115000"/>
                        </a:lnSpc>
                        <a:spcAft>
                          <a:spcPts val="0"/>
                        </a:spcAft>
                      </a:pPr>
                      <a:r>
                        <a:rPr lang="it-IT" sz="1600" dirty="0">
                          <a:solidFill>
                            <a:srgbClr val="000000"/>
                          </a:solidFill>
                          <a:effectLst/>
                          <a:latin typeface="Calibri"/>
                          <a:ea typeface="Times New Roman"/>
                          <a:cs typeface="Times New Roman"/>
                        </a:rPr>
                        <a:t>11  </a:t>
                      </a:r>
                      <a:endParaRPr lang="en-GB" sz="1600" dirty="0">
                        <a:effectLst/>
                        <a:latin typeface="Calibri"/>
                        <a:ea typeface="Calibri"/>
                        <a:cs typeface="Arial"/>
                      </a:endParaRPr>
                    </a:p>
                  </a:txBody>
                  <a:tcPr marL="44450" marR="44450" marT="0" marB="0" anchor="ctr">
                    <a:lnL>
                      <a:noFill/>
                    </a:lnL>
                    <a:lnR>
                      <a:noFill/>
                    </a:lnR>
                    <a:lnT>
                      <a:noFill/>
                    </a:lnT>
                    <a:lnB>
                      <a:noFill/>
                    </a:lnB>
                  </a:tcPr>
                </a:tc>
                <a:tc>
                  <a:txBody>
                    <a:bodyPr/>
                    <a:lstStyle/>
                    <a:p>
                      <a:pPr algn="ctr">
                        <a:lnSpc>
                          <a:spcPct val="115000"/>
                        </a:lnSpc>
                        <a:spcAft>
                          <a:spcPts val="0"/>
                        </a:spcAft>
                      </a:pPr>
                      <a:r>
                        <a:rPr lang="it-IT" sz="1600">
                          <a:solidFill>
                            <a:srgbClr val="000000"/>
                          </a:solidFill>
                          <a:effectLst/>
                          <a:latin typeface="Calibri"/>
                          <a:ea typeface="Times New Roman"/>
                          <a:cs typeface="Times New Roman"/>
                        </a:rPr>
                        <a:t>11  (100)</a:t>
                      </a:r>
                      <a:endParaRPr lang="en-GB" sz="1600">
                        <a:effectLst/>
                        <a:latin typeface="Calibri"/>
                        <a:ea typeface="Calibri"/>
                        <a:cs typeface="Arial"/>
                      </a:endParaRPr>
                    </a:p>
                  </a:txBody>
                  <a:tcPr marL="44450" marR="44450" marT="0" marB="0" anchor="b">
                    <a:lnL>
                      <a:noFill/>
                    </a:lnL>
                    <a:lnR>
                      <a:noFill/>
                    </a:lnR>
                    <a:lnT>
                      <a:noFill/>
                    </a:lnT>
                    <a:lnB>
                      <a:noFill/>
                    </a:lnB>
                  </a:tcPr>
                </a:tc>
                <a:tc>
                  <a:txBody>
                    <a:bodyPr/>
                    <a:lstStyle/>
                    <a:p>
                      <a:pPr algn="ctr">
                        <a:lnSpc>
                          <a:spcPct val="115000"/>
                        </a:lnSpc>
                        <a:spcAft>
                          <a:spcPts val="0"/>
                        </a:spcAft>
                      </a:pPr>
                      <a:r>
                        <a:rPr lang="it-IT" sz="1600">
                          <a:solidFill>
                            <a:srgbClr val="000000"/>
                          </a:solidFill>
                          <a:effectLst/>
                          <a:latin typeface="Calibri"/>
                          <a:ea typeface="Times New Roman"/>
                          <a:cs typeface="Times New Roman"/>
                        </a:rPr>
                        <a:t>4  </a:t>
                      </a:r>
                      <a:endParaRPr lang="en-GB" sz="1600">
                        <a:effectLst/>
                        <a:latin typeface="Calibri"/>
                        <a:ea typeface="Calibri"/>
                        <a:cs typeface="Arial"/>
                      </a:endParaRPr>
                    </a:p>
                  </a:txBody>
                  <a:tcPr marL="44450" marR="44450" marT="0" marB="0" anchor="ctr">
                    <a:lnL>
                      <a:noFill/>
                    </a:lnL>
                    <a:lnR>
                      <a:noFill/>
                    </a:lnR>
                    <a:lnT>
                      <a:noFill/>
                    </a:lnT>
                    <a:lnB>
                      <a:noFill/>
                    </a:lnB>
                  </a:tcPr>
                </a:tc>
                <a:tc>
                  <a:txBody>
                    <a:bodyPr/>
                    <a:lstStyle/>
                    <a:p>
                      <a:pPr algn="ctr">
                        <a:lnSpc>
                          <a:spcPct val="115000"/>
                        </a:lnSpc>
                        <a:spcAft>
                          <a:spcPts val="0"/>
                        </a:spcAft>
                      </a:pPr>
                      <a:r>
                        <a:rPr lang="it-IT" sz="1600">
                          <a:solidFill>
                            <a:srgbClr val="000000"/>
                          </a:solidFill>
                          <a:effectLst/>
                          <a:latin typeface="Calibri"/>
                          <a:ea typeface="Times New Roman"/>
                          <a:cs typeface="Times New Roman"/>
                        </a:rPr>
                        <a:t>3  (75)</a:t>
                      </a:r>
                      <a:endParaRPr lang="en-GB" sz="1600">
                        <a:effectLst/>
                        <a:latin typeface="Calibri"/>
                        <a:ea typeface="Calibri"/>
                        <a:cs typeface="Arial"/>
                      </a:endParaRPr>
                    </a:p>
                  </a:txBody>
                  <a:tcPr marL="44450" marR="44450" marT="0" marB="0" anchor="b">
                    <a:lnL>
                      <a:noFill/>
                    </a:lnL>
                    <a:lnR>
                      <a:noFill/>
                    </a:lnR>
                    <a:lnT>
                      <a:noFill/>
                    </a:lnT>
                    <a:lnB>
                      <a:noFill/>
                    </a:lnB>
                  </a:tcPr>
                </a:tc>
                <a:tc>
                  <a:txBody>
                    <a:bodyPr/>
                    <a:lstStyle/>
                    <a:p>
                      <a:pPr algn="ctr">
                        <a:lnSpc>
                          <a:spcPct val="115000"/>
                        </a:lnSpc>
                        <a:spcAft>
                          <a:spcPts val="0"/>
                        </a:spcAft>
                      </a:pPr>
                      <a:r>
                        <a:rPr lang="it-IT" sz="1600">
                          <a:solidFill>
                            <a:srgbClr val="000000"/>
                          </a:solidFill>
                          <a:effectLst/>
                          <a:latin typeface="Calibri"/>
                          <a:ea typeface="Times New Roman"/>
                          <a:cs typeface="Times New Roman"/>
                        </a:rPr>
                        <a:t>2  (50)</a:t>
                      </a:r>
                      <a:endParaRPr lang="en-GB" sz="1600">
                        <a:effectLst/>
                        <a:latin typeface="Calibri"/>
                        <a:ea typeface="Calibri"/>
                        <a:cs typeface="Arial"/>
                      </a:endParaRPr>
                    </a:p>
                  </a:txBody>
                  <a:tcPr marL="44450" marR="44450" marT="0" marB="0" anchor="b">
                    <a:lnL>
                      <a:noFill/>
                    </a:lnL>
                    <a:lnR>
                      <a:noFill/>
                    </a:lnR>
                    <a:lnT>
                      <a:noFill/>
                    </a:lnT>
                    <a:lnB>
                      <a:noFill/>
                    </a:lnB>
                  </a:tcPr>
                </a:tc>
                <a:tc>
                  <a:txBody>
                    <a:bodyPr/>
                    <a:lstStyle/>
                    <a:p>
                      <a:pPr algn="ctr">
                        <a:lnSpc>
                          <a:spcPct val="115000"/>
                        </a:lnSpc>
                        <a:spcAft>
                          <a:spcPts val="0"/>
                        </a:spcAft>
                      </a:pPr>
                      <a:r>
                        <a:rPr lang="it-IT" sz="1600">
                          <a:solidFill>
                            <a:srgbClr val="000000"/>
                          </a:solidFill>
                          <a:effectLst/>
                          <a:latin typeface="Calibri"/>
                          <a:ea typeface="Times New Roman"/>
                          <a:cs typeface="Times New Roman"/>
                        </a:rPr>
                        <a:t>2  (50)</a:t>
                      </a:r>
                      <a:endParaRPr lang="en-GB" sz="1600">
                        <a:effectLst/>
                        <a:latin typeface="Calibri"/>
                        <a:ea typeface="Calibri"/>
                        <a:cs typeface="Arial"/>
                      </a:endParaRPr>
                    </a:p>
                  </a:txBody>
                  <a:tcPr marL="44450" marR="44450" marT="0" marB="0" anchor="b">
                    <a:lnL>
                      <a:noFill/>
                    </a:lnL>
                    <a:lnR>
                      <a:noFill/>
                    </a:lnR>
                    <a:lnT>
                      <a:noFill/>
                    </a:lnT>
                    <a:lnB>
                      <a:noFill/>
                    </a:lnB>
                  </a:tcPr>
                </a:tc>
              </a:tr>
              <a:tr h="280392">
                <a:tc>
                  <a:txBody>
                    <a:bodyPr/>
                    <a:lstStyle/>
                    <a:p>
                      <a:pPr algn="ctr">
                        <a:lnSpc>
                          <a:spcPct val="115000"/>
                        </a:lnSpc>
                        <a:spcAft>
                          <a:spcPts val="0"/>
                        </a:spcAft>
                      </a:pPr>
                      <a:r>
                        <a:rPr lang="it-IT" sz="1600">
                          <a:solidFill>
                            <a:srgbClr val="000000"/>
                          </a:solidFill>
                          <a:effectLst/>
                          <a:latin typeface="Calibri"/>
                          <a:ea typeface="Times New Roman"/>
                          <a:cs typeface="Times New Roman"/>
                        </a:rPr>
                        <a:t>007</a:t>
                      </a:r>
                      <a:endParaRPr lang="en-GB" sz="1600">
                        <a:effectLst/>
                        <a:latin typeface="Calibri"/>
                        <a:ea typeface="Calibri"/>
                        <a:cs typeface="Arial"/>
                      </a:endParaRPr>
                    </a:p>
                  </a:txBody>
                  <a:tcPr marL="44450" marR="44450" marT="0" marB="0" anchor="b">
                    <a:lnL>
                      <a:noFill/>
                    </a:lnL>
                    <a:lnR>
                      <a:noFill/>
                    </a:lnR>
                    <a:lnT>
                      <a:noFill/>
                    </a:lnT>
                    <a:lnB>
                      <a:noFill/>
                    </a:lnB>
                  </a:tcPr>
                </a:tc>
                <a:tc>
                  <a:txBody>
                    <a:bodyPr/>
                    <a:lstStyle/>
                    <a:p>
                      <a:pPr algn="ctr">
                        <a:lnSpc>
                          <a:spcPct val="115000"/>
                        </a:lnSpc>
                        <a:spcAft>
                          <a:spcPts val="0"/>
                        </a:spcAft>
                      </a:pPr>
                      <a:r>
                        <a:rPr lang="it-IT" sz="1600" dirty="0">
                          <a:solidFill>
                            <a:srgbClr val="000000"/>
                          </a:solidFill>
                          <a:effectLst/>
                          <a:latin typeface="Calibri"/>
                          <a:ea typeface="Times New Roman"/>
                          <a:cs typeface="Times New Roman"/>
                        </a:rPr>
                        <a:t>5  </a:t>
                      </a:r>
                      <a:endParaRPr lang="en-GB" sz="1600" dirty="0">
                        <a:effectLst/>
                        <a:latin typeface="Calibri"/>
                        <a:ea typeface="Calibri"/>
                        <a:cs typeface="Arial"/>
                      </a:endParaRPr>
                    </a:p>
                  </a:txBody>
                  <a:tcPr marL="44450" marR="44450" marT="0" marB="0" anchor="ctr">
                    <a:lnL>
                      <a:noFill/>
                    </a:lnL>
                    <a:lnR>
                      <a:noFill/>
                    </a:lnR>
                    <a:lnT>
                      <a:noFill/>
                    </a:lnT>
                    <a:lnB>
                      <a:noFill/>
                    </a:lnB>
                  </a:tcPr>
                </a:tc>
                <a:tc>
                  <a:txBody>
                    <a:bodyPr/>
                    <a:lstStyle/>
                    <a:p>
                      <a:pPr algn="ctr">
                        <a:lnSpc>
                          <a:spcPct val="115000"/>
                        </a:lnSpc>
                        <a:spcAft>
                          <a:spcPts val="0"/>
                        </a:spcAft>
                      </a:pPr>
                      <a:r>
                        <a:rPr lang="it-IT" sz="1600">
                          <a:solidFill>
                            <a:srgbClr val="000000"/>
                          </a:solidFill>
                          <a:effectLst/>
                          <a:latin typeface="Calibri"/>
                          <a:ea typeface="Times New Roman"/>
                          <a:cs typeface="Times New Roman"/>
                        </a:rPr>
                        <a:t>0  (0)</a:t>
                      </a:r>
                      <a:endParaRPr lang="en-GB" sz="1600">
                        <a:effectLst/>
                        <a:latin typeface="Calibri"/>
                        <a:ea typeface="Calibri"/>
                        <a:cs typeface="Arial"/>
                      </a:endParaRPr>
                    </a:p>
                  </a:txBody>
                  <a:tcPr marL="44450" marR="44450" marT="0" marB="0" anchor="b">
                    <a:lnL>
                      <a:noFill/>
                    </a:lnL>
                    <a:lnR>
                      <a:noFill/>
                    </a:lnR>
                    <a:lnT>
                      <a:noFill/>
                    </a:lnT>
                    <a:lnB>
                      <a:noFill/>
                    </a:lnB>
                  </a:tcPr>
                </a:tc>
                <a:tc>
                  <a:txBody>
                    <a:bodyPr/>
                    <a:lstStyle/>
                    <a:p>
                      <a:pPr algn="ctr">
                        <a:lnSpc>
                          <a:spcPct val="115000"/>
                        </a:lnSpc>
                        <a:spcAft>
                          <a:spcPts val="0"/>
                        </a:spcAft>
                      </a:pPr>
                      <a:r>
                        <a:rPr lang="it-IT" sz="1600">
                          <a:solidFill>
                            <a:srgbClr val="000000"/>
                          </a:solidFill>
                          <a:effectLst/>
                          <a:latin typeface="Calibri"/>
                          <a:ea typeface="Times New Roman"/>
                          <a:cs typeface="Times New Roman"/>
                        </a:rPr>
                        <a:t>4  </a:t>
                      </a:r>
                      <a:endParaRPr lang="en-GB" sz="1600">
                        <a:effectLst/>
                        <a:latin typeface="Calibri"/>
                        <a:ea typeface="Calibri"/>
                        <a:cs typeface="Arial"/>
                      </a:endParaRPr>
                    </a:p>
                  </a:txBody>
                  <a:tcPr marL="44450" marR="44450" marT="0" marB="0" anchor="ctr">
                    <a:lnL>
                      <a:noFill/>
                    </a:lnL>
                    <a:lnR>
                      <a:noFill/>
                    </a:lnR>
                    <a:lnT>
                      <a:noFill/>
                    </a:lnT>
                    <a:lnB>
                      <a:noFill/>
                    </a:lnB>
                  </a:tcPr>
                </a:tc>
                <a:tc>
                  <a:txBody>
                    <a:bodyPr/>
                    <a:lstStyle/>
                    <a:p>
                      <a:pPr algn="ctr">
                        <a:lnSpc>
                          <a:spcPct val="115000"/>
                        </a:lnSpc>
                        <a:spcAft>
                          <a:spcPts val="0"/>
                        </a:spcAft>
                      </a:pPr>
                      <a:r>
                        <a:rPr lang="it-IT" sz="1600">
                          <a:solidFill>
                            <a:srgbClr val="000000"/>
                          </a:solidFill>
                          <a:effectLst/>
                          <a:latin typeface="Calibri"/>
                          <a:ea typeface="Times New Roman"/>
                          <a:cs typeface="Times New Roman"/>
                        </a:rPr>
                        <a:t>4  (100)</a:t>
                      </a:r>
                      <a:endParaRPr lang="en-GB" sz="1600">
                        <a:effectLst/>
                        <a:latin typeface="Calibri"/>
                        <a:ea typeface="Calibri"/>
                        <a:cs typeface="Arial"/>
                      </a:endParaRPr>
                    </a:p>
                  </a:txBody>
                  <a:tcPr marL="44450" marR="44450" marT="0" marB="0" anchor="b">
                    <a:lnL>
                      <a:noFill/>
                    </a:lnL>
                    <a:lnR>
                      <a:noFill/>
                    </a:lnR>
                    <a:lnT>
                      <a:noFill/>
                    </a:lnT>
                    <a:lnB>
                      <a:noFill/>
                    </a:lnB>
                  </a:tcPr>
                </a:tc>
                <a:tc>
                  <a:txBody>
                    <a:bodyPr/>
                    <a:lstStyle/>
                    <a:p>
                      <a:pPr algn="ctr">
                        <a:lnSpc>
                          <a:spcPct val="115000"/>
                        </a:lnSpc>
                        <a:spcAft>
                          <a:spcPts val="0"/>
                        </a:spcAft>
                      </a:pPr>
                      <a:r>
                        <a:rPr lang="it-IT" sz="1600">
                          <a:solidFill>
                            <a:srgbClr val="000000"/>
                          </a:solidFill>
                          <a:effectLst/>
                          <a:latin typeface="Calibri"/>
                          <a:ea typeface="Times New Roman"/>
                          <a:cs typeface="Times New Roman"/>
                        </a:rPr>
                        <a:t>2  (50)</a:t>
                      </a:r>
                      <a:endParaRPr lang="en-GB" sz="1600">
                        <a:effectLst/>
                        <a:latin typeface="Calibri"/>
                        <a:ea typeface="Calibri"/>
                        <a:cs typeface="Arial"/>
                      </a:endParaRPr>
                    </a:p>
                  </a:txBody>
                  <a:tcPr marL="44450" marR="44450" marT="0" marB="0" anchor="b">
                    <a:lnL>
                      <a:noFill/>
                    </a:lnL>
                    <a:lnR>
                      <a:noFill/>
                    </a:lnR>
                    <a:lnT>
                      <a:noFill/>
                    </a:lnT>
                    <a:lnB>
                      <a:noFill/>
                    </a:lnB>
                  </a:tcPr>
                </a:tc>
                <a:tc>
                  <a:txBody>
                    <a:bodyPr/>
                    <a:lstStyle/>
                    <a:p>
                      <a:pPr algn="ctr">
                        <a:lnSpc>
                          <a:spcPct val="115000"/>
                        </a:lnSpc>
                        <a:spcAft>
                          <a:spcPts val="0"/>
                        </a:spcAft>
                      </a:pPr>
                      <a:r>
                        <a:rPr lang="it-IT" sz="1600">
                          <a:solidFill>
                            <a:srgbClr val="000000"/>
                          </a:solidFill>
                          <a:effectLst/>
                          <a:latin typeface="Calibri"/>
                          <a:ea typeface="Times New Roman"/>
                          <a:cs typeface="Times New Roman"/>
                        </a:rPr>
                        <a:t>2  (50)</a:t>
                      </a:r>
                      <a:endParaRPr lang="en-GB" sz="1600">
                        <a:effectLst/>
                        <a:latin typeface="Calibri"/>
                        <a:ea typeface="Calibri"/>
                        <a:cs typeface="Arial"/>
                      </a:endParaRPr>
                    </a:p>
                  </a:txBody>
                  <a:tcPr marL="44450" marR="44450" marT="0" marB="0" anchor="b">
                    <a:lnL>
                      <a:noFill/>
                    </a:lnL>
                    <a:lnR>
                      <a:noFill/>
                    </a:lnR>
                    <a:lnT>
                      <a:noFill/>
                    </a:lnT>
                    <a:lnB>
                      <a:noFill/>
                    </a:lnB>
                  </a:tcPr>
                </a:tc>
              </a:tr>
              <a:tr h="280392">
                <a:tc>
                  <a:txBody>
                    <a:bodyPr/>
                    <a:lstStyle/>
                    <a:p>
                      <a:pPr algn="ctr">
                        <a:lnSpc>
                          <a:spcPct val="115000"/>
                        </a:lnSpc>
                        <a:spcAft>
                          <a:spcPts val="0"/>
                        </a:spcAft>
                      </a:pPr>
                      <a:r>
                        <a:rPr lang="it-IT" sz="1600">
                          <a:solidFill>
                            <a:srgbClr val="000000"/>
                          </a:solidFill>
                          <a:effectLst/>
                          <a:latin typeface="Calibri"/>
                          <a:ea typeface="Times New Roman"/>
                          <a:cs typeface="Times New Roman"/>
                        </a:rPr>
                        <a:t>008</a:t>
                      </a:r>
                      <a:endParaRPr lang="en-GB" sz="1600">
                        <a:effectLst/>
                        <a:latin typeface="Calibri"/>
                        <a:ea typeface="Calibri"/>
                        <a:cs typeface="Arial"/>
                      </a:endParaRPr>
                    </a:p>
                  </a:txBody>
                  <a:tcPr marL="44450" marR="44450" marT="0" marB="0" anchor="b">
                    <a:lnL>
                      <a:noFill/>
                    </a:lnL>
                    <a:lnR>
                      <a:noFill/>
                    </a:lnR>
                    <a:lnT>
                      <a:noFill/>
                    </a:lnT>
                    <a:lnB>
                      <a:noFill/>
                    </a:lnB>
                  </a:tcPr>
                </a:tc>
                <a:tc>
                  <a:txBody>
                    <a:bodyPr/>
                    <a:lstStyle/>
                    <a:p>
                      <a:pPr algn="ctr">
                        <a:lnSpc>
                          <a:spcPct val="115000"/>
                        </a:lnSpc>
                        <a:spcAft>
                          <a:spcPts val="0"/>
                        </a:spcAft>
                      </a:pPr>
                      <a:r>
                        <a:rPr lang="it-IT" sz="1600">
                          <a:solidFill>
                            <a:srgbClr val="000000"/>
                          </a:solidFill>
                          <a:effectLst/>
                          <a:latin typeface="Calibri"/>
                          <a:ea typeface="Times New Roman"/>
                          <a:cs typeface="Times New Roman"/>
                        </a:rPr>
                        <a:t>1  </a:t>
                      </a:r>
                      <a:endParaRPr lang="en-GB" sz="1600">
                        <a:effectLst/>
                        <a:latin typeface="Calibri"/>
                        <a:ea typeface="Calibri"/>
                        <a:cs typeface="Arial"/>
                      </a:endParaRPr>
                    </a:p>
                  </a:txBody>
                  <a:tcPr marL="44450" marR="44450" marT="0" marB="0" anchor="ctr">
                    <a:lnL>
                      <a:noFill/>
                    </a:lnL>
                    <a:lnR>
                      <a:noFill/>
                    </a:lnR>
                    <a:lnT>
                      <a:noFill/>
                    </a:lnT>
                    <a:lnB>
                      <a:noFill/>
                    </a:lnB>
                  </a:tcPr>
                </a:tc>
                <a:tc>
                  <a:txBody>
                    <a:bodyPr/>
                    <a:lstStyle/>
                    <a:p>
                      <a:pPr algn="ctr">
                        <a:lnSpc>
                          <a:spcPct val="115000"/>
                        </a:lnSpc>
                        <a:spcAft>
                          <a:spcPts val="0"/>
                        </a:spcAft>
                      </a:pPr>
                      <a:r>
                        <a:rPr lang="it-IT" sz="1600" dirty="0">
                          <a:solidFill>
                            <a:srgbClr val="000000"/>
                          </a:solidFill>
                          <a:effectLst/>
                          <a:latin typeface="Calibri"/>
                          <a:ea typeface="Times New Roman"/>
                          <a:cs typeface="Times New Roman"/>
                        </a:rPr>
                        <a:t>0  (0)</a:t>
                      </a:r>
                      <a:endParaRPr lang="en-GB" sz="1600" dirty="0">
                        <a:effectLst/>
                        <a:latin typeface="Calibri"/>
                        <a:ea typeface="Calibri"/>
                        <a:cs typeface="Arial"/>
                      </a:endParaRPr>
                    </a:p>
                  </a:txBody>
                  <a:tcPr marL="44450" marR="44450" marT="0" marB="0" anchor="b">
                    <a:lnL>
                      <a:noFill/>
                    </a:lnL>
                    <a:lnR>
                      <a:noFill/>
                    </a:lnR>
                    <a:lnT>
                      <a:noFill/>
                    </a:lnT>
                    <a:lnB>
                      <a:noFill/>
                    </a:lnB>
                  </a:tcPr>
                </a:tc>
                <a:tc>
                  <a:txBody>
                    <a:bodyPr/>
                    <a:lstStyle/>
                    <a:p>
                      <a:pPr algn="ctr">
                        <a:lnSpc>
                          <a:spcPct val="115000"/>
                        </a:lnSpc>
                        <a:spcAft>
                          <a:spcPts val="0"/>
                        </a:spcAft>
                      </a:pPr>
                      <a:r>
                        <a:rPr lang="it-IT" sz="1600">
                          <a:solidFill>
                            <a:srgbClr val="000000"/>
                          </a:solidFill>
                          <a:effectLst/>
                          <a:latin typeface="Calibri"/>
                          <a:ea typeface="Times New Roman"/>
                          <a:cs typeface="Times New Roman"/>
                        </a:rPr>
                        <a:t>1  </a:t>
                      </a:r>
                      <a:endParaRPr lang="en-GB" sz="1600">
                        <a:effectLst/>
                        <a:latin typeface="Calibri"/>
                        <a:ea typeface="Calibri"/>
                        <a:cs typeface="Arial"/>
                      </a:endParaRPr>
                    </a:p>
                  </a:txBody>
                  <a:tcPr marL="44450" marR="44450" marT="0" marB="0" anchor="ctr">
                    <a:lnL>
                      <a:noFill/>
                    </a:lnL>
                    <a:lnR>
                      <a:noFill/>
                    </a:lnR>
                    <a:lnT>
                      <a:noFill/>
                    </a:lnT>
                    <a:lnB>
                      <a:noFill/>
                    </a:lnB>
                  </a:tcPr>
                </a:tc>
                <a:tc>
                  <a:txBody>
                    <a:bodyPr/>
                    <a:lstStyle/>
                    <a:p>
                      <a:pPr algn="ctr">
                        <a:lnSpc>
                          <a:spcPct val="115000"/>
                        </a:lnSpc>
                        <a:spcAft>
                          <a:spcPts val="0"/>
                        </a:spcAft>
                      </a:pPr>
                      <a:r>
                        <a:rPr lang="it-IT" sz="1600">
                          <a:solidFill>
                            <a:srgbClr val="000000"/>
                          </a:solidFill>
                          <a:effectLst/>
                          <a:latin typeface="Calibri"/>
                          <a:ea typeface="Times New Roman"/>
                          <a:cs typeface="Times New Roman"/>
                        </a:rPr>
                        <a:t>1  (100)</a:t>
                      </a:r>
                      <a:endParaRPr lang="en-GB" sz="1600">
                        <a:effectLst/>
                        <a:latin typeface="Calibri"/>
                        <a:ea typeface="Calibri"/>
                        <a:cs typeface="Arial"/>
                      </a:endParaRPr>
                    </a:p>
                  </a:txBody>
                  <a:tcPr marL="44450" marR="44450" marT="0" marB="0" anchor="b">
                    <a:lnL>
                      <a:noFill/>
                    </a:lnL>
                    <a:lnR>
                      <a:noFill/>
                    </a:lnR>
                    <a:lnT>
                      <a:noFill/>
                    </a:lnT>
                    <a:lnB>
                      <a:noFill/>
                    </a:lnB>
                  </a:tcPr>
                </a:tc>
                <a:tc>
                  <a:txBody>
                    <a:bodyPr/>
                    <a:lstStyle/>
                    <a:p>
                      <a:pPr algn="ctr">
                        <a:lnSpc>
                          <a:spcPct val="115000"/>
                        </a:lnSpc>
                        <a:spcAft>
                          <a:spcPts val="0"/>
                        </a:spcAft>
                      </a:pPr>
                      <a:r>
                        <a:rPr lang="it-IT" sz="1600">
                          <a:solidFill>
                            <a:srgbClr val="000000"/>
                          </a:solidFill>
                          <a:effectLst/>
                          <a:latin typeface="Calibri"/>
                          <a:ea typeface="Times New Roman"/>
                          <a:cs typeface="Times New Roman"/>
                        </a:rPr>
                        <a:t>1 (100)</a:t>
                      </a:r>
                      <a:endParaRPr lang="en-GB" sz="1600">
                        <a:effectLst/>
                        <a:latin typeface="Calibri"/>
                        <a:ea typeface="Calibri"/>
                        <a:cs typeface="Arial"/>
                      </a:endParaRPr>
                    </a:p>
                  </a:txBody>
                  <a:tcPr marL="44450" marR="44450" marT="0" marB="0" anchor="b">
                    <a:lnL>
                      <a:noFill/>
                    </a:lnL>
                    <a:lnR>
                      <a:noFill/>
                    </a:lnR>
                    <a:lnT>
                      <a:noFill/>
                    </a:lnT>
                    <a:lnB>
                      <a:noFill/>
                    </a:lnB>
                  </a:tcPr>
                </a:tc>
                <a:tc>
                  <a:txBody>
                    <a:bodyPr/>
                    <a:lstStyle/>
                    <a:p>
                      <a:pPr algn="ctr">
                        <a:lnSpc>
                          <a:spcPct val="115000"/>
                        </a:lnSpc>
                        <a:spcAft>
                          <a:spcPts val="0"/>
                        </a:spcAft>
                      </a:pPr>
                      <a:r>
                        <a:rPr lang="it-IT" sz="1600">
                          <a:solidFill>
                            <a:srgbClr val="000000"/>
                          </a:solidFill>
                          <a:effectLst/>
                          <a:latin typeface="Calibri"/>
                          <a:ea typeface="Times New Roman"/>
                          <a:cs typeface="Times New Roman"/>
                        </a:rPr>
                        <a:t>1  (100)</a:t>
                      </a:r>
                      <a:endParaRPr lang="en-GB" sz="1600">
                        <a:effectLst/>
                        <a:latin typeface="Calibri"/>
                        <a:ea typeface="Calibri"/>
                        <a:cs typeface="Arial"/>
                      </a:endParaRPr>
                    </a:p>
                  </a:txBody>
                  <a:tcPr marL="44450" marR="44450" marT="0" marB="0" anchor="b">
                    <a:lnL>
                      <a:noFill/>
                    </a:lnL>
                    <a:lnR>
                      <a:noFill/>
                    </a:lnR>
                    <a:lnT>
                      <a:noFill/>
                    </a:lnT>
                    <a:lnB>
                      <a:noFill/>
                    </a:lnB>
                  </a:tcPr>
                </a:tc>
              </a:tr>
              <a:tr h="280392">
                <a:tc>
                  <a:txBody>
                    <a:bodyPr/>
                    <a:lstStyle/>
                    <a:p>
                      <a:pPr algn="ctr">
                        <a:lnSpc>
                          <a:spcPct val="115000"/>
                        </a:lnSpc>
                        <a:spcAft>
                          <a:spcPts val="0"/>
                        </a:spcAft>
                      </a:pPr>
                      <a:r>
                        <a:rPr lang="it-IT" sz="1600">
                          <a:solidFill>
                            <a:srgbClr val="000000"/>
                          </a:solidFill>
                          <a:effectLst/>
                          <a:latin typeface="Calibri"/>
                          <a:ea typeface="Times New Roman"/>
                          <a:cs typeface="Times New Roman"/>
                        </a:rPr>
                        <a:t>009</a:t>
                      </a:r>
                      <a:endParaRPr lang="en-GB" sz="1600">
                        <a:effectLst/>
                        <a:latin typeface="Calibri"/>
                        <a:ea typeface="Calibri"/>
                        <a:cs typeface="Arial"/>
                      </a:endParaRPr>
                    </a:p>
                  </a:txBody>
                  <a:tcPr marL="44450" marR="44450" marT="0" marB="0" anchor="b">
                    <a:lnL>
                      <a:noFill/>
                    </a:lnL>
                    <a:lnR>
                      <a:noFill/>
                    </a:lnR>
                    <a:lnT>
                      <a:noFill/>
                    </a:lnT>
                    <a:lnB>
                      <a:noFill/>
                    </a:lnB>
                  </a:tcPr>
                </a:tc>
                <a:tc>
                  <a:txBody>
                    <a:bodyPr/>
                    <a:lstStyle/>
                    <a:p>
                      <a:pPr algn="ctr">
                        <a:lnSpc>
                          <a:spcPct val="115000"/>
                        </a:lnSpc>
                        <a:spcAft>
                          <a:spcPts val="0"/>
                        </a:spcAft>
                      </a:pPr>
                      <a:r>
                        <a:rPr lang="it-IT" sz="1600">
                          <a:solidFill>
                            <a:srgbClr val="000000"/>
                          </a:solidFill>
                          <a:effectLst/>
                          <a:latin typeface="Calibri"/>
                          <a:ea typeface="Times New Roman"/>
                          <a:cs typeface="Times New Roman"/>
                        </a:rPr>
                        <a:t>5  </a:t>
                      </a:r>
                      <a:endParaRPr lang="en-GB" sz="1600">
                        <a:effectLst/>
                        <a:latin typeface="Calibri"/>
                        <a:ea typeface="Calibri"/>
                        <a:cs typeface="Arial"/>
                      </a:endParaRPr>
                    </a:p>
                  </a:txBody>
                  <a:tcPr marL="44450" marR="44450" marT="0" marB="0" anchor="ctr">
                    <a:lnL>
                      <a:noFill/>
                    </a:lnL>
                    <a:lnR>
                      <a:noFill/>
                    </a:lnR>
                    <a:lnT>
                      <a:noFill/>
                    </a:lnT>
                    <a:lnB>
                      <a:noFill/>
                    </a:lnB>
                  </a:tcPr>
                </a:tc>
                <a:tc>
                  <a:txBody>
                    <a:bodyPr/>
                    <a:lstStyle/>
                    <a:p>
                      <a:pPr algn="ctr">
                        <a:lnSpc>
                          <a:spcPct val="115000"/>
                        </a:lnSpc>
                        <a:spcAft>
                          <a:spcPts val="0"/>
                        </a:spcAft>
                      </a:pPr>
                      <a:r>
                        <a:rPr lang="it-IT" sz="1600">
                          <a:solidFill>
                            <a:srgbClr val="000000"/>
                          </a:solidFill>
                          <a:effectLst/>
                          <a:latin typeface="Calibri"/>
                          <a:ea typeface="Times New Roman"/>
                          <a:cs typeface="Times New Roman"/>
                        </a:rPr>
                        <a:t>1  (20)</a:t>
                      </a:r>
                      <a:endParaRPr lang="en-GB" sz="1600">
                        <a:effectLst/>
                        <a:latin typeface="Calibri"/>
                        <a:ea typeface="Calibri"/>
                        <a:cs typeface="Arial"/>
                      </a:endParaRPr>
                    </a:p>
                  </a:txBody>
                  <a:tcPr marL="44450" marR="44450" marT="0" marB="0" anchor="b">
                    <a:lnL>
                      <a:noFill/>
                    </a:lnL>
                    <a:lnR>
                      <a:noFill/>
                    </a:lnR>
                    <a:lnT>
                      <a:noFill/>
                    </a:lnT>
                    <a:lnB>
                      <a:noFill/>
                    </a:lnB>
                  </a:tcPr>
                </a:tc>
                <a:tc>
                  <a:txBody>
                    <a:bodyPr/>
                    <a:lstStyle/>
                    <a:p>
                      <a:pPr algn="ctr">
                        <a:lnSpc>
                          <a:spcPct val="115000"/>
                        </a:lnSpc>
                        <a:spcAft>
                          <a:spcPts val="0"/>
                        </a:spcAft>
                      </a:pPr>
                      <a:r>
                        <a:rPr lang="it-IT" sz="1600">
                          <a:solidFill>
                            <a:srgbClr val="000000"/>
                          </a:solidFill>
                          <a:effectLst/>
                          <a:latin typeface="Calibri"/>
                          <a:ea typeface="Times New Roman"/>
                          <a:cs typeface="Times New Roman"/>
                        </a:rPr>
                        <a:t>2  </a:t>
                      </a:r>
                      <a:endParaRPr lang="en-GB" sz="1600">
                        <a:effectLst/>
                        <a:latin typeface="Calibri"/>
                        <a:ea typeface="Calibri"/>
                        <a:cs typeface="Arial"/>
                      </a:endParaRPr>
                    </a:p>
                  </a:txBody>
                  <a:tcPr marL="44450" marR="44450" marT="0" marB="0" anchor="ctr">
                    <a:lnL>
                      <a:noFill/>
                    </a:lnL>
                    <a:lnR>
                      <a:noFill/>
                    </a:lnR>
                    <a:lnT>
                      <a:noFill/>
                    </a:lnT>
                    <a:lnB>
                      <a:noFill/>
                    </a:lnB>
                  </a:tcPr>
                </a:tc>
                <a:tc>
                  <a:txBody>
                    <a:bodyPr/>
                    <a:lstStyle/>
                    <a:p>
                      <a:pPr algn="ctr">
                        <a:lnSpc>
                          <a:spcPct val="115000"/>
                        </a:lnSpc>
                        <a:spcAft>
                          <a:spcPts val="0"/>
                        </a:spcAft>
                      </a:pPr>
                      <a:r>
                        <a:rPr lang="it-IT" sz="1600">
                          <a:solidFill>
                            <a:srgbClr val="000000"/>
                          </a:solidFill>
                          <a:effectLst/>
                          <a:latin typeface="Calibri"/>
                          <a:ea typeface="Times New Roman"/>
                          <a:cs typeface="Times New Roman"/>
                        </a:rPr>
                        <a:t>1  (50)</a:t>
                      </a:r>
                      <a:endParaRPr lang="en-GB" sz="1600">
                        <a:effectLst/>
                        <a:latin typeface="Calibri"/>
                        <a:ea typeface="Calibri"/>
                        <a:cs typeface="Arial"/>
                      </a:endParaRPr>
                    </a:p>
                  </a:txBody>
                  <a:tcPr marL="44450" marR="44450" marT="0" marB="0" anchor="b">
                    <a:lnL>
                      <a:noFill/>
                    </a:lnL>
                    <a:lnR>
                      <a:noFill/>
                    </a:lnR>
                    <a:lnT>
                      <a:noFill/>
                    </a:lnT>
                    <a:lnB>
                      <a:noFill/>
                    </a:lnB>
                  </a:tcPr>
                </a:tc>
                <a:tc>
                  <a:txBody>
                    <a:bodyPr/>
                    <a:lstStyle/>
                    <a:p>
                      <a:pPr algn="ctr">
                        <a:lnSpc>
                          <a:spcPct val="115000"/>
                        </a:lnSpc>
                        <a:spcAft>
                          <a:spcPts val="0"/>
                        </a:spcAft>
                      </a:pPr>
                      <a:r>
                        <a:rPr lang="it-IT" sz="1600">
                          <a:solidFill>
                            <a:srgbClr val="000000"/>
                          </a:solidFill>
                          <a:effectLst/>
                          <a:latin typeface="Calibri"/>
                          <a:ea typeface="Times New Roman"/>
                          <a:cs typeface="Times New Roman"/>
                        </a:rPr>
                        <a:t>1 (50)</a:t>
                      </a:r>
                      <a:endParaRPr lang="en-GB" sz="1600">
                        <a:effectLst/>
                        <a:latin typeface="Calibri"/>
                        <a:ea typeface="Calibri"/>
                        <a:cs typeface="Arial"/>
                      </a:endParaRPr>
                    </a:p>
                  </a:txBody>
                  <a:tcPr marL="44450" marR="44450" marT="0" marB="0" anchor="b">
                    <a:lnL>
                      <a:noFill/>
                    </a:lnL>
                    <a:lnR>
                      <a:noFill/>
                    </a:lnR>
                    <a:lnT>
                      <a:noFill/>
                    </a:lnT>
                    <a:lnB>
                      <a:noFill/>
                    </a:lnB>
                  </a:tcPr>
                </a:tc>
                <a:tc>
                  <a:txBody>
                    <a:bodyPr/>
                    <a:lstStyle/>
                    <a:p>
                      <a:pPr algn="ctr">
                        <a:lnSpc>
                          <a:spcPct val="115000"/>
                        </a:lnSpc>
                        <a:spcAft>
                          <a:spcPts val="0"/>
                        </a:spcAft>
                      </a:pPr>
                      <a:r>
                        <a:rPr lang="it-IT" sz="1600">
                          <a:solidFill>
                            <a:srgbClr val="000000"/>
                          </a:solidFill>
                          <a:effectLst/>
                          <a:latin typeface="Calibri"/>
                          <a:ea typeface="Times New Roman"/>
                          <a:cs typeface="Times New Roman"/>
                        </a:rPr>
                        <a:t>0  (0)</a:t>
                      </a:r>
                      <a:endParaRPr lang="en-GB" sz="1600">
                        <a:effectLst/>
                        <a:latin typeface="Calibri"/>
                        <a:ea typeface="Calibri"/>
                        <a:cs typeface="Arial"/>
                      </a:endParaRPr>
                    </a:p>
                  </a:txBody>
                  <a:tcPr marL="44450" marR="44450" marT="0" marB="0" anchor="b">
                    <a:lnL>
                      <a:noFill/>
                    </a:lnL>
                    <a:lnR>
                      <a:noFill/>
                    </a:lnR>
                    <a:lnT>
                      <a:noFill/>
                    </a:lnT>
                    <a:lnB>
                      <a:noFill/>
                    </a:lnB>
                  </a:tcPr>
                </a:tc>
              </a:tr>
              <a:tr h="280392">
                <a:tc>
                  <a:txBody>
                    <a:bodyPr/>
                    <a:lstStyle/>
                    <a:p>
                      <a:pPr algn="ctr">
                        <a:lnSpc>
                          <a:spcPct val="115000"/>
                        </a:lnSpc>
                        <a:spcAft>
                          <a:spcPts val="0"/>
                        </a:spcAft>
                      </a:pPr>
                      <a:r>
                        <a:rPr lang="it-IT" sz="1600">
                          <a:solidFill>
                            <a:srgbClr val="000000"/>
                          </a:solidFill>
                          <a:effectLst/>
                          <a:latin typeface="Calibri"/>
                          <a:ea typeface="Times New Roman"/>
                          <a:cs typeface="Times New Roman"/>
                        </a:rPr>
                        <a:t>010</a:t>
                      </a:r>
                      <a:endParaRPr lang="en-GB" sz="1600">
                        <a:effectLst/>
                        <a:latin typeface="Calibri"/>
                        <a:ea typeface="Calibri"/>
                        <a:cs typeface="Arial"/>
                      </a:endParaRPr>
                    </a:p>
                  </a:txBody>
                  <a:tcPr marL="44450" marR="44450" marT="0" marB="0" anchor="b">
                    <a:lnL>
                      <a:noFill/>
                    </a:lnL>
                    <a:lnR>
                      <a:noFill/>
                    </a:lnR>
                    <a:lnT>
                      <a:noFill/>
                    </a:lnT>
                    <a:lnB>
                      <a:noFill/>
                    </a:lnB>
                  </a:tcPr>
                </a:tc>
                <a:tc>
                  <a:txBody>
                    <a:bodyPr/>
                    <a:lstStyle/>
                    <a:p>
                      <a:pPr algn="ctr">
                        <a:lnSpc>
                          <a:spcPct val="115000"/>
                        </a:lnSpc>
                        <a:spcAft>
                          <a:spcPts val="0"/>
                        </a:spcAft>
                      </a:pPr>
                      <a:r>
                        <a:rPr lang="it-IT" sz="1600">
                          <a:solidFill>
                            <a:srgbClr val="000000"/>
                          </a:solidFill>
                          <a:effectLst/>
                          <a:latin typeface="Calibri"/>
                          <a:ea typeface="Times New Roman"/>
                          <a:cs typeface="Times New Roman"/>
                        </a:rPr>
                        <a:t>0  </a:t>
                      </a:r>
                      <a:endParaRPr lang="en-GB" sz="1600">
                        <a:effectLst/>
                        <a:latin typeface="Calibri"/>
                        <a:ea typeface="Calibri"/>
                        <a:cs typeface="Arial"/>
                      </a:endParaRPr>
                    </a:p>
                  </a:txBody>
                  <a:tcPr marL="44450" marR="44450" marT="0" marB="0" anchor="ctr">
                    <a:lnL>
                      <a:noFill/>
                    </a:lnL>
                    <a:lnR>
                      <a:noFill/>
                    </a:lnR>
                    <a:lnT>
                      <a:noFill/>
                    </a:lnT>
                    <a:lnB>
                      <a:noFill/>
                    </a:lnB>
                  </a:tcPr>
                </a:tc>
                <a:tc>
                  <a:txBody>
                    <a:bodyPr/>
                    <a:lstStyle/>
                    <a:p>
                      <a:pPr algn="ctr">
                        <a:lnSpc>
                          <a:spcPct val="115000"/>
                        </a:lnSpc>
                        <a:spcAft>
                          <a:spcPts val="0"/>
                        </a:spcAft>
                      </a:pPr>
                      <a:r>
                        <a:rPr lang="it-IT" sz="1600">
                          <a:solidFill>
                            <a:srgbClr val="000000"/>
                          </a:solidFill>
                          <a:effectLst/>
                          <a:latin typeface="Calibri"/>
                          <a:ea typeface="Times New Roman"/>
                          <a:cs typeface="Times New Roman"/>
                        </a:rPr>
                        <a:t>0  (0)</a:t>
                      </a:r>
                      <a:endParaRPr lang="en-GB" sz="1600">
                        <a:effectLst/>
                        <a:latin typeface="Calibri"/>
                        <a:ea typeface="Calibri"/>
                        <a:cs typeface="Arial"/>
                      </a:endParaRPr>
                    </a:p>
                  </a:txBody>
                  <a:tcPr marL="44450" marR="44450" marT="0" marB="0" anchor="b">
                    <a:lnL>
                      <a:noFill/>
                    </a:lnL>
                    <a:lnR>
                      <a:noFill/>
                    </a:lnR>
                    <a:lnT>
                      <a:noFill/>
                    </a:lnT>
                    <a:lnB>
                      <a:noFill/>
                    </a:lnB>
                  </a:tcPr>
                </a:tc>
                <a:tc>
                  <a:txBody>
                    <a:bodyPr/>
                    <a:lstStyle/>
                    <a:p>
                      <a:pPr algn="ctr">
                        <a:lnSpc>
                          <a:spcPct val="115000"/>
                        </a:lnSpc>
                        <a:spcAft>
                          <a:spcPts val="0"/>
                        </a:spcAft>
                      </a:pPr>
                      <a:r>
                        <a:rPr lang="it-IT" sz="1600" dirty="0">
                          <a:solidFill>
                            <a:srgbClr val="000000"/>
                          </a:solidFill>
                          <a:effectLst/>
                          <a:latin typeface="Calibri"/>
                          <a:ea typeface="Times New Roman"/>
                          <a:cs typeface="Times New Roman"/>
                        </a:rPr>
                        <a:t>2  </a:t>
                      </a:r>
                      <a:endParaRPr lang="en-GB" sz="1600" dirty="0">
                        <a:effectLst/>
                        <a:latin typeface="Calibri"/>
                        <a:ea typeface="Calibri"/>
                        <a:cs typeface="Arial"/>
                      </a:endParaRPr>
                    </a:p>
                  </a:txBody>
                  <a:tcPr marL="44450" marR="44450" marT="0" marB="0" anchor="ctr">
                    <a:lnL>
                      <a:noFill/>
                    </a:lnL>
                    <a:lnR>
                      <a:noFill/>
                    </a:lnR>
                    <a:lnT>
                      <a:noFill/>
                    </a:lnT>
                    <a:lnB>
                      <a:noFill/>
                    </a:lnB>
                  </a:tcPr>
                </a:tc>
                <a:tc>
                  <a:txBody>
                    <a:bodyPr/>
                    <a:lstStyle/>
                    <a:p>
                      <a:pPr algn="ctr">
                        <a:lnSpc>
                          <a:spcPct val="115000"/>
                        </a:lnSpc>
                        <a:spcAft>
                          <a:spcPts val="0"/>
                        </a:spcAft>
                      </a:pPr>
                      <a:r>
                        <a:rPr lang="it-IT" sz="1600">
                          <a:solidFill>
                            <a:srgbClr val="000000"/>
                          </a:solidFill>
                          <a:effectLst/>
                          <a:latin typeface="Calibri"/>
                          <a:ea typeface="Times New Roman"/>
                          <a:cs typeface="Times New Roman"/>
                        </a:rPr>
                        <a:t>2  (100)</a:t>
                      </a:r>
                      <a:endParaRPr lang="en-GB" sz="1600">
                        <a:effectLst/>
                        <a:latin typeface="Calibri"/>
                        <a:ea typeface="Calibri"/>
                        <a:cs typeface="Arial"/>
                      </a:endParaRPr>
                    </a:p>
                  </a:txBody>
                  <a:tcPr marL="44450" marR="44450" marT="0" marB="0" anchor="b">
                    <a:lnL>
                      <a:noFill/>
                    </a:lnL>
                    <a:lnR>
                      <a:noFill/>
                    </a:lnR>
                    <a:lnT>
                      <a:noFill/>
                    </a:lnT>
                    <a:lnB>
                      <a:noFill/>
                    </a:lnB>
                  </a:tcPr>
                </a:tc>
                <a:tc>
                  <a:txBody>
                    <a:bodyPr/>
                    <a:lstStyle/>
                    <a:p>
                      <a:pPr algn="ctr">
                        <a:lnSpc>
                          <a:spcPct val="115000"/>
                        </a:lnSpc>
                        <a:spcAft>
                          <a:spcPts val="0"/>
                        </a:spcAft>
                      </a:pPr>
                      <a:r>
                        <a:rPr lang="it-IT" sz="1600">
                          <a:solidFill>
                            <a:srgbClr val="000000"/>
                          </a:solidFill>
                          <a:effectLst/>
                          <a:latin typeface="Calibri"/>
                          <a:ea typeface="Times New Roman"/>
                          <a:cs typeface="Times New Roman"/>
                        </a:rPr>
                        <a:t>1 (50)</a:t>
                      </a:r>
                      <a:endParaRPr lang="en-GB" sz="1600">
                        <a:effectLst/>
                        <a:latin typeface="Calibri"/>
                        <a:ea typeface="Calibri"/>
                        <a:cs typeface="Arial"/>
                      </a:endParaRPr>
                    </a:p>
                  </a:txBody>
                  <a:tcPr marL="44450" marR="44450" marT="0" marB="0" anchor="b">
                    <a:lnL>
                      <a:noFill/>
                    </a:lnL>
                    <a:lnR>
                      <a:noFill/>
                    </a:lnR>
                    <a:lnT>
                      <a:noFill/>
                    </a:lnT>
                    <a:lnB>
                      <a:noFill/>
                    </a:lnB>
                  </a:tcPr>
                </a:tc>
                <a:tc>
                  <a:txBody>
                    <a:bodyPr/>
                    <a:lstStyle/>
                    <a:p>
                      <a:pPr algn="ctr">
                        <a:lnSpc>
                          <a:spcPct val="115000"/>
                        </a:lnSpc>
                        <a:spcAft>
                          <a:spcPts val="0"/>
                        </a:spcAft>
                      </a:pPr>
                      <a:r>
                        <a:rPr lang="it-IT" sz="1600">
                          <a:solidFill>
                            <a:srgbClr val="000000"/>
                          </a:solidFill>
                          <a:effectLst/>
                          <a:latin typeface="Calibri"/>
                          <a:ea typeface="Times New Roman"/>
                          <a:cs typeface="Times New Roman"/>
                        </a:rPr>
                        <a:t>1  (50)</a:t>
                      </a:r>
                      <a:endParaRPr lang="en-GB" sz="1600">
                        <a:effectLst/>
                        <a:latin typeface="Calibri"/>
                        <a:ea typeface="Calibri"/>
                        <a:cs typeface="Arial"/>
                      </a:endParaRPr>
                    </a:p>
                  </a:txBody>
                  <a:tcPr marL="44450" marR="44450" marT="0" marB="0" anchor="b">
                    <a:lnL>
                      <a:noFill/>
                    </a:lnL>
                    <a:lnR>
                      <a:noFill/>
                    </a:lnR>
                    <a:lnT>
                      <a:noFill/>
                    </a:lnT>
                    <a:lnB>
                      <a:noFill/>
                    </a:lnB>
                  </a:tcPr>
                </a:tc>
              </a:tr>
              <a:tr h="280392">
                <a:tc>
                  <a:txBody>
                    <a:bodyPr/>
                    <a:lstStyle/>
                    <a:p>
                      <a:pPr algn="ctr">
                        <a:lnSpc>
                          <a:spcPct val="115000"/>
                        </a:lnSpc>
                        <a:spcAft>
                          <a:spcPts val="0"/>
                        </a:spcAft>
                      </a:pPr>
                      <a:r>
                        <a:rPr lang="it-IT" sz="1600">
                          <a:solidFill>
                            <a:srgbClr val="000000"/>
                          </a:solidFill>
                          <a:effectLst/>
                          <a:latin typeface="Calibri"/>
                          <a:ea typeface="Times New Roman"/>
                          <a:cs typeface="Times New Roman"/>
                        </a:rPr>
                        <a:t>011</a:t>
                      </a:r>
                      <a:endParaRPr lang="en-GB" sz="1600">
                        <a:effectLst/>
                        <a:latin typeface="Calibri"/>
                        <a:ea typeface="Calibri"/>
                        <a:cs typeface="Arial"/>
                      </a:endParaRPr>
                    </a:p>
                  </a:txBody>
                  <a:tcPr marL="44450" marR="44450" marT="0" marB="0" anchor="b">
                    <a:lnL>
                      <a:noFill/>
                    </a:lnL>
                    <a:lnR>
                      <a:noFill/>
                    </a:lnR>
                    <a:lnT>
                      <a:noFill/>
                    </a:lnT>
                    <a:lnB>
                      <a:noFill/>
                    </a:lnB>
                  </a:tcPr>
                </a:tc>
                <a:tc>
                  <a:txBody>
                    <a:bodyPr/>
                    <a:lstStyle/>
                    <a:p>
                      <a:pPr algn="ctr">
                        <a:lnSpc>
                          <a:spcPct val="115000"/>
                        </a:lnSpc>
                        <a:spcAft>
                          <a:spcPts val="0"/>
                        </a:spcAft>
                      </a:pPr>
                      <a:r>
                        <a:rPr lang="it-IT" sz="1600">
                          <a:solidFill>
                            <a:srgbClr val="000000"/>
                          </a:solidFill>
                          <a:effectLst/>
                          <a:latin typeface="Calibri"/>
                          <a:ea typeface="Times New Roman"/>
                          <a:cs typeface="Times New Roman"/>
                        </a:rPr>
                        <a:t>4  </a:t>
                      </a:r>
                      <a:endParaRPr lang="en-GB" sz="1600">
                        <a:effectLst/>
                        <a:latin typeface="Calibri"/>
                        <a:ea typeface="Calibri"/>
                        <a:cs typeface="Arial"/>
                      </a:endParaRPr>
                    </a:p>
                  </a:txBody>
                  <a:tcPr marL="44450" marR="44450" marT="0" marB="0" anchor="ctr">
                    <a:lnL>
                      <a:noFill/>
                    </a:lnL>
                    <a:lnR>
                      <a:noFill/>
                    </a:lnR>
                    <a:lnT>
                      <a:noFill/>
                    </a:lnT>
                    <a:lnB>
                      <a:noFill/>
                    </a:lnB>
                  </a:tcPr>
                </a:tc>
                <a:tc>
                  <a:txBody>
                    <a:bodyPr/>
                    <a:lstStyle/>
                    <a:p>
                      <a:pPr algn="ctr">
                        <a:lnSpc>
                          <a:spcPct val="115000"/>
                        </a:lnSpc>
                        <a:spcAft>
                          <a:spcPts val="0"/>
                        </a:spcAft>
                      </a:pPr>
                      <a:r>
                        <a:rPr lang="it-IT" sz="1600">
                          <a:solidFill>
                            <a:srgbClr val="000000"/>
                          </a:solidFill>
                          <a:effectLst/>
                          <a:latin typeface="Calibri"/>
                          <a:ea typeface="Times New Roman"/>
                          <a:cs typeface="Times New Roman"/>
                        </a:rPr>
                        <a:t>2  (50)</a:t>
                      </a:r>
                      <a:endParaRPr lang="en-GB" sz="1600">
                        <a:effectLst/>
                        <a:latin typeface="Calibri"/>
                        <a:ea typeface="Calibri"/>
                        <a:cs typeface="Arial"/>
                      </a:endParaRPr>
                    </a:p>
                  </a:txBody>
                  <a:tcPr marL="44450" marR="44450" marT="0" marB="0" anchor="b">
                    <a:lnL>
                      <a:noFill/>
                    </a:lnL>
                    <a:lnR>
                      <a:noFill/>
                    </a:lnR>
                    <a:lnT>
                      <a:noFill/>
                    </a:lnT>
                    <a:lnB>
                      <a:noFill/>
                    </a:lnB>
                  </a:tcPr>
                </a:tc>
                <a:tc>
                  <a:txBody>
                    <a:bodyPr/>
                    <a:lstStyle/>
                    <a:p>
                      <a:pPr algn="ctr">
                        <a:lnSpc>
                          <a:spcPct val="115000"/>
                        </a:lnSpc>
                        <a:spcAft>
                          <a:spcPts val="0"/>
                        </a:spcAft>
                      </a:pPr>
                      <a:r>
                        <a:rPr lang="it-IT" sz="1600">
                          <a:solidFill>
                            <a:srgbClr val="000000"/>
                          </a:solidFill>
                          <a:effectLst/>
                          <a:latin typeface="Calibri"/>
                          <a:ea typeface="Times New Roman"/>
                          <a:cs typeface="Times New Roman"/>
                        </a:rPr>
                        <a:t>6  </a:t>
                      </a:r>
                      <a:endParaRPr lang="en-GB" sz="1600">
                        <a:effectLst/>
                        <a:latin typeface="Calibri"/>
                        <a:ea typeface="Calibri"/>
                        <a:cs typeface="Arial"/>
                      </a:endParaRPr>
                    </a:p>
                  </a:txBody>
                  <a:tcPr marL="44450" marR="44450" marT="0" marB="0" anchor="ctr">
                    <a:lnL>
                      <a:noFill/>
                    </a:lnL>
                    <a:lnR>
                      <a:noFill/>
                    </a:lnR>
                    <a:lnT>
                      <a:noFill/>
                    </a:lnT>
                    <a:lnB>
                      <a:noFill/>
                    </a:lnB>
                  </a:tcPr>
                </a:tc>
                <a:tc>
                  <a:txBody>
                    <a:bodyPr/>
                    <a:lstStyle/>
                    <a:p>
                      <a:pPr algn="ctr">
                        <a:lnSpc>
                          <a:spcPct val="115000"/>
                        </a:lnSpc>
                        <a:spcAft>
                          <a:spcPts val="0"/>
                        </a:spcAft>
                      </a:pPr>
                      <a:r>
                        <a:rPr lang="it-IT" sz="1600">
                          <a:solidFill>
                            <a:srgbClr val="000000"/>
                          </a:solidFill>
                          <a:effectLst/>
                          <a:latin typeface="Calibri"/>
                          <a:ea typeface="Times New Roman"/>
                          <a:cs typeface="Times New Roman"/>
                        </a:rPr>
                        <a:t>4  (67)</a:t>
                      </a:r>
                      <a:endParaRPr lang="en-GB" sz="1600">
                        <a:effectLst/>
                        <a:latin typeface="Calibri"/>
                        <a:ea typeface="Calibri"/>
                        <a:cs typeface="Arial"/>
                      </a:endParaRPr>
                    </a:p>
                  </a:txBody>
                  <a:tcPr marL="44450" marR="44450" marT="0" marB="0" anchor="b">
                    <a:lnL>
                      <a:noFill/>
                    </a:lnL>
                    <a:lnR>
                      <a:noFill/>
                    </a:lnR>
                    <a:lnT>
                      <a:noFill/>
                    </a:lnT>
                    <a:lnB>
                      <a:noFill/>
                    </a:lnB>
                  </a:tcPr>
                </a:tc>
                <a:tc>
                  <a:txBody>
                    <a:bodyPr/>
                    <a:lstStyle/>
                    <a:p>
                      <a:pPr algn="ctr">
                        <a:lnSpc>
                          <a:spcPct val="115000"/>
                        </a:lnSpc>
                        <a:spcAft>
                          <a:spcPts val="0"/>
                        </a:spcAft>
                      </a:pPr>
                      <a:r>
                        <a:rPr lang="it-IT" sz="1600">
                          <a:solidFill>
                            <a:srgbClr val="000000"/>
                          </a:solidFill>
                          <a:effectLst/>
                          <a:latin typeface="Calibri"/>
                          <a:ea typeface="Times New Roman"/>
                          <a:cs typeface="Times New Roman"/>
                        </a:rPr>
                        <a:t>4  (67)</a:t>
                      </a:r>
                      <a:endParaRPr lang="en-GB" sz="1600">
                        <a:effectLst/>
                        <a:latin typeface="Calibri"/>
                        <a:ea typeface="Calibri"/>
                        <a:cs typeface="Arial"/>
                      </a:endParaRPr>
                    </a:p>
                  </a:txBody>
                  <a:tcPr marL="44450" marR="44450" marT="0" marB="0" anchor="b">
                    <a:lnL>
                      <a:noFill/>
                    </a:lnL>
                    <a:lnR>
                      <a:noFill/>
                    </a:lnR>
                    <a:lnT>
                      <a:noFill/>
                    </a:lnT>
                    <a:lnB>
                      <a:noFill/>
                    </a:lnB>
                  </a:tcPr>
                </a:tc>
                <a:tc>
                  <a:txBody>
                    <a:bodyPr/>
                    <a:lstStyle/>
                    <a:p>
                      <a:pPr algn="ctr">
                        <a:lnSpc>
                          <a:spcPct val="115000"/>
                        </a:lnSpc>
                        <a:spcAft>
                          <a:spcPts val="0"/>
                        </a:spcAft>
                      </a:pPr>
                      <a:r>
                        <a:rPr lang="it-IT" sz="1600">
                          <a:solidFill>
                            <a:srgbClr val="000000"/>
                          </a:solidFill>
                          <a:effectLst/>
                          <a:latin typeface="Calibri"/>
                          <a:ea typeface="Times New Roman"/>
                          <a:cs typeface="Times New Roman"/>
                        </a:rPr>
                        <a:t>3  (50)</a:t>
                      </a:r>
                      <a:endParaRPr lang="en-GB" sz="1600">
                        <a:effectLst/>
                        <a:latin typeface="Calibri"/>
                        <a:ea typeface="Calibri"/>
                        <a:cs typeface="Arial"/>
                      </a:endParaRPr>
                    </a:p>
                  </a:txBody>
                  <a:tcPr marL="44450" marR="44450" marT="0" marB="0" anchor="b">
                    <a:lnL>
                      <a:noFill/>
                    </a:lnL>
                    <a:lnR>
                      <a:noFill/>
                    </a:lnR>
                    <a:lnT>
                      <a:noFill/>
                    </a:lnT>
                    <a:lnB>
                      <a:noFill/>
                    </a:lnB>
                  </a:tcPr>
                </a:tc>
              </a:tr>
              <a:tr h="280392">
                <a:tc>
                  <a:txBody>
                    <a:bodyPr/>
                    <a:lstStyle/>
                    <a:p>
                      <a:pPr algn="ctr">
                        <a:lnSpc>
                          <a:spcPct val="115000"/>
                        </a:lnSpc>
                        <a:spcAft>
                          <a:spcPts val="0"/>
                        </a:spcAft>
                      </a:pPr>
                      <a:r>
                        <a:rPr lang="it-IT" sz="1600">
                          <a:solidFill>
                            <a:srgbClr val="000000"/>
                          </a:solidFill>
                          <a:effectLst/>
                          <a:latin typeface="Calibri"/>
                          <a:ea typeface="Times New Roman"/>
                          <a:cs typeface="Times New Roman"/>
                        </a:rPr>
                        <a:t>013</a:t>
                      </a:r>
                      <a:endParaRPr lang="en-GB" sz="1600">
                        <a:effectLst/>
                        <a:latin typeface="Calibri"/>
                        <a:ea typeface="Calibri"/>
                        <a:cs typeface="Arial"/>
                      </a:endParaRPr>
                    </a:p>
                  </a:txBody>
                  <a:tcPr marL="44450" marR="44450" marT="0" marB="0" anchor="b">
                    <a:lnL>
                      <a:noFill/>
                    </a:lnL>
                    <a:lnR>
                      <a:noFill/>
                    </a:lnR>
                    <a:lnT>
                      <a:noFill/>
                    </a:lnT>
                    <a:lnB>
                      <a:noFill/>
                    </a:lnB>
                  </a:tcPr>
                </a:tc>
                <a:tc>
                  <a:txBody>
                    <a:bodyPr/>
                    <a:lstStyle/>
                    <a:p>
                      <a:pPr algn="ctr">
                        <a:lnSpc>
                          <a:spcPct val="115000"/>
                        </a:lnSpc>
                        <a:spcAft>
                          <a:spcPts val="0"/>
                        </a:spcAft>
                      </a:pPr>
                      <a:r>
                        <a:rPr lang="it-IT" sz="1600">
                          <a:solidFill>
                            <a:srgbClr val="000000"/>
                          </a:solidFill>
                          <a:effectLst/>
                          <a:latin typeface="Calibri"/>
                          <a:ea typeface="Times New Roman"/>
                          <a:cs typeface="Times New Roman"/>
                        </a:rPr>
                        <a:t>0  </a:t>
                      </a:r>
                      <a:endParaRPr lang="en-GB" sz="1600">
                        <a:effectLst/>
                        <a:latin typeface="Calibri"/>
                        <a:ea typeface="Calibri"/>
                        <a:cs typeface="Arial"/>
                      </a:endParaRPr>
                    </a:p>
                  </a:txBody>
                  <a:tcPr marL="44450" marR="44450" marT="0" marB="0" anchor="ctr">
                    <a:lnL>
                      <a:noFill/>
                    </a:lnL>
                    <a:lnR>
                      <a:noFill/>
                    </a:lnR>
                    <a:lnT>
                      <a:noFill/>
                    </a:lnT>
                    <a:lnB>
                      <a:noFill/>
                    </a:lnB>
                  </a:tcPr>
                </a:tc>
                <a:tc>
                  <a:txBody>
                    <a:bodyPr/>
                    <a:lstStyle/>
                    <a:p>
                      <a:pPr algn="ctr">
                        <a:lnSpc>
                          <a:spcPct val="115000"/>
                        </a:lnSpc>
                        <a:spcAft>
                          <a:spcPts val="0"/>
                        </a:spcAft>
                      </a:pPr>
                      <a:r>
                        <a:rPr lang="it-IT" sz="1600">
                          <a:solidFill>
                            <a:srgbClr val="000000"/>
                          </a:solidFill>
                          <a:effectLst/>
                          <a:latin typeface="Calibri"/>
                          <a:ea typeface="Times New Roman"/>
                          <a:cs typeface="Times New Roman"/>
                        </a:rPr>
                        <a:t>0  (0)</a:t>
                      </a:r>
                      <a:endParaRPr lang="en-GB" sz="1600">
                        <a:effectLst/>
                        <a:latin typeface="Calibri"/>
                        <a:ea typeface="Calibri"/>
                        <a:cs typeface="Arial"/>
                      </a:endParaRPr>
                    </a:p>
                  </a:txBody>
                  <a:tcPr marL="44450" marR="44450" marT="0" marB="0" anchor="b">
                    <a:lnL>
                      <a:noFill/>
                    </a:lnL>
                    <a:lnR>
                      <a:noFill/>
                    </a:lnR>
                    <a:lnT>
                      <a:noFill/>
                    </a:lnT>
                    <a:lnB>
                      <a:noFill/>
                    </a:lnB>
                  </a:tcPr>
                </a:tc>
                <a:tc>
                  <a:txBody>
                    <a:bodyPr/>
                    <a:lstStyle/>
                    <a:p>
                      <a:pPr algn="ctr">
                        <a:lnSpc>
                          <a:spcPct val="115000"/>
                        </a:lnSpc>
                        <a:spcAft>
                          <a:spcPts val="0"/>
                        </a:spcAft>
                      </a:pPr>
                      <a:r>
                        <a:rPr lang="it-IT" sz="1600" dirty="0">
                          <a:solidFill>
                            <a:srgbClr val="000000"/>
                          </a:solidFill>
                          <a:effectLst/>
                          <a:latin typeface="Calibri"/>
                          <a:ea typeface="Times New Roman"/>
                          <a:cs typeface="Times New Roman"/>
                        </a:rPr>
                        <a:t>1  </a:t>
                      </a:r>
                      <a:endParaRPr lang="en-GB" sz="1600" dirty="0">
                        <a:effectLst/>
                        <a:latin typeface="Calibri"/>
                        <a:ea typeface="Calibri"/>
                        <a:cs typeface="Arial"/>
                      </a:endParaRPr>
                    </a:p>
                  </a:txBody>
                  <a:tcPr marL="44450" marR="44450" marT="0" marB="0" anchor="ctr">
                    <a:lnL>
                      <a:noFill/>
                    </a:lnL>
                    <a:lnR>
                      <a:noFill/>
                    </a:lnR>
                    <a:lnT>
                      <a:noFill/>
                    </a:lnT>
                    <a:lnB>
                      <a:noFill/>
                    </a:lnB>
                  </a:tcPr>
                </a:tc>
                <a:tc>
                  <a:txBody>
                    <a:bodyPr/>
                    <a:lstStyle/>
                    <a:p>
                      <a:pPr algn="ctr">
                        <a:lnSpc>
                          <a:spcPct val="115000"/>
                        </a:lnSpc>
                        <a:spcAft>
                          <a:spcPts val="0"/>
                        </a:spcAft>
                      </a:pPr>
                      <a:r>
                        <a:rPr lang="it-IT" sz="1600">
                          <a:solidFill>
                            <a:srgbClr val="000000"/>
                          </a:solidFill>
                          <a:effectLst/>
                          <a:latin typeface="Calibri"/>
                          <a:ea typeface="Times New Roman"/>
                          <a:cs typeface="Times New Roman"/>
                        </a:rPr>
                        <a:t>1  (100)</a:t>
                      </a:r>
                      <a:endParaRPr lang="en-GB" sz="1600">
                        <a:effectLst/>
                        <a:latin typeface="Calibri"/>
                        <a:ea typeface="Calibri"/>
                        <a:cs typeface="Arial"/>
                      </a:endParaRPr>
                    </a:p>
                  </a:txBody>
                  <a:tcPr marL="44450" marR="44450" marT="0" marB="0" anchor="b">
                    <a:lnL>
                      <a:noFill/>
                    </a:lnL>
                    <a:lnR>
                      <a:noFill/>
                    </a:lnR>
                    <a:lnT>
                      <a:noFill/>
                    </a:lnT>
                    <a:lnB>
                      <a:noFill/>
                    </a:lnB>
                  </a:tcPr>
                </a:tc>
                <a:tc>
                  <a:txBody>
                    <a:bodyPr/>
                    <a:lstStyle/>
                    <a:p>
                      <a:pPr algn="ctr">
                        <a:lnSpc>
                          <a:spcPct val="115000"/>
                        </a:lnSpc>
                        <a:spcAft>
                          <a:spcPts val="0"/>
                        </a:spcAft>
                      </a:pPr>
                      <a:r>
                        <a:rPr lang="it-IT" sz="1600">
                          <a:solidFill>
                            <a:srgbClr val="000000"/>
                          </a:solidFill>
                          <a:effectLst/>
                          <a:latin typeface="Calibri"/>
                          <a:ea typeface="Times New Roman"/>
                          <a:cs typeface="Times New Roman"/>
                        </a:rPr>
                        <a:t>1 (100)</a:t>
                      </a:r>
                      <a:endParaRPr lang="en-GB" sz="1600">
                        <a:effectLst/>
                        <a:latin typeface="Calibri"/>
                        <a:ea typeface="Calibri"/>
                        <a:cs typeface="Arial"/>
                      </a:endParaRPr>
                    </a:p>
                  </a:txBody>
                  <a:tcPr marL="44450" marR="44450" marT="0" marB="0" anchor="b">
                    <a:lnL>
                      <a:noFill/>
                    </a:lnL>
                    <a:lnR>
                      <a:noFill/>
                    </a:lnR>
                    <a:lnT>
                      <a:noFill/>
                    </a:lnT>
                    <a:lnB>
                      <a:noFill/>
                    </a:lnB>
                  </a:tcPr>
                </a:tc>
                <a:tc>
                  <a:txBody>
                    <a:bodyPr/>
                    <a:lstStyle/>
                    <a:p>
                      <a:pPr algn="ctr">
                        <a:lnSpc>
                          <a:spcPct val="115000"/>
                        </a:lnSpc>
                        <a:spcAft>
                          <a:spcPts val="0"/>
                        </a:spcAft>
                      </a:pPr>
                      <a:r>
                        <a:rPr lang="it-IT" sz="1600">
                          <a:solidFill>
                            <a:srgbClr val="000000"/>
                          </a:solidFill>
                          <a:effectLst/>
                          <a:latin typeface="Calibri"/>
                          <a:ea typeface="Times New Roman"/>
                          <a:cs typeface="Times New Roman"/>
                        </a:rPr>
                        <a:t>0  (0)</a:t>
                      </a:r>
                      <a:endParaRPr lang="en-GB" sz="1600">
                        <a:effectLst/>
                        <a:latin typeface="Calibri"/>
                        <a:ea typeface="Calibri"/>
                        <a:cs typeface="Arial"/>
                      </a:endParaRPr>
                    </a:p>
                  </a:txBody>
                  <a:tcPr marL="44450" marR="44450" marT="0" marB="0" anchor="b">
                    <a:lnL>
                      <a:noFill/>
                    </a:lnL>
                    <a:lnR>
                      <a:noFill/>
                    </a:lnR>
                    <a:lnT>
                      <a:noFill/>
                    </a:lnT>
                    <a:lnB>
                      <a:noFill/>
                    </a:lnB>
                  </a:tcPr>
                </a:tc>
              </a:tr>
              <a:tr h="280392">
                <a:tc>
                  <a:txBody>
                    <a:bodyPr/>
                    <a:lstStyle/>
                    <a:p>
                      <a:pPr algn="ctr">
                        <a:lnSpc>
                          <a:spcPct val="115000"/>
                        </a:lnSpc>
                        <a:spcAft>
                          <a:spcPts val="0"/>
                        </a:spcAft>
                      </a:pPr>
                      <a:r>
                        <a:rPr lang="it-IT" sz="1600" b="1">
                          <a:solidFill>
                            <a:srgbClr val="000000"/>
                          </a:solidFill>
                          <a:effectLst/>
                          <a:latin typeface="Calibri"/>
                          <a:ea typeface="Times New Roman"/>
                          <a:cs typeface="Times New Roman"/>
                        </a:rPr>
                        <a:t>Total</a:t>
                      </a:r>
                      <a:endParaRPr lang="en-GB" sz="1600">
                        <a:effectLst/>
                        <a:latin typeface="Calibri"/>
                        <a:ea typeface="Calibri"/>
                        <a:cs typeface="Arial"/>
                      </a:endParaRPr>
                    </a:p>
                  </a:txBody>
                  <a:tcPr marL="44450" marR="44450" marT="0" marB="0" anchor="b">
                    <a:lnL>
                      <a:noFill/>
                    </a:lnL>
                    <a:lnR>
                      <a:noFill/>
                    </a:lnR>
                    <a:lnT>
                      <a:noFill/>
                    </a:lnT>
                    <a:lnB>
                      <a:noFill/>
                    </a:lnB>
                    <a:solidFill>
                      <a:srgbClr val="FFFF00"/>
                    </a:solidFill>
                  </a:tcPr>
                </a:tc>
                <a:tc>
                  <a:txBody>
                    <a:bodyPr/>
                    <a:lstStyle/>
                    <a:p>
                      <a:pPr algn="ctr">
                        <a:lnSpc>
                          <a:spcPct val="115000"/>
                        </a:lnSpc>
                        <a:spcAft>
                          <a:spcPts val="0"/>
                        </a:spcAft>
                      </a:pPr>
                      <a:r>
                        <a:rPr lang="it-IT" sz="1600" b="1">
                          <a:solidFill>
                            <a:srgbClr val="000000"/>
                          </a:solidFill>
                          <a:effectLst/>
                          <a:latin typeface="Calibri"/>
                          <a:ea typeface="Times New Roman"/>
                          <a:cs typeface="Times New Roman"/>
                        </a:rPr>
                        <a:t>52  </a:t>
                      </a:r>
                      <a:endParaRPr lang="en-GB" sz="1600">
                        <a:effectLst/>
                        <a:latin typeface="Calibri"/>
                        <a:ea typeface="Calibri"/>
                        <a:cs typeface="Arial"/>
                      </a:endParaRPr>
                    </a:p>
                  </a:txBody>
                  <a:tcPr marL="44450" marR="44450" marT="0" marB="0" anchor="ctr">
                    <a:lnL>
                      <a:noFill/>
                    </a:lnL>
                    <a:lnR>
                      <a:noFill/>
                    </a:lnR>
                    <a:lnT>
                      <a:noFill/>
                    </a:lnT>
                    <a:lnB>
                      <a:noFill/>
                    </a:lnB>
                    <a:solidFill>
                      <a:srgbClr val="FFFF00"/>
                    </a:solidFill>
                  </a:tcPr>
                </a:tc>
                <a:tc>
                  <a:txBody>
                    <a:bodyPr/>
                    <a:lstStyle/>
                    <a:p>
                      <a:pPr algn="ctr">
                        <a:lnSpc>
                          <a:spcPct val="115000"/>
                        </a:lnSpc>
                        <a:spcAft>
                          <a:spcPts val="0"/>
                        </a:spcAft>
                      </a:pPr>
                      <a:r>
                        <a:rPr lang="it-IT" sz="1600" b="1">
                          <a:solidFill>
                            <a:srgbClr val="000000"/>
                          </a:solidFill>
                          <a:effectLst/>
                          <a:latin typeface="Calibri"/>
                          <a:ea typeface="Times New Roman"/>
                          <a:cs typeface="Times New Roman"/>
                        </a:rPr>
                        <a:t>34  (65)</a:t>
                      </a:r>
                      <a:endParaRPr lang="en-GB" sz="1600">
                        <a:effectLst/>
                        <a:latin typeface="Calibri"/>
                        <a:ea typeface="Calibri"/>
                        <a:cs typeface="Arial"/>
                      </a:endParaRPr>
                    </a:p>
                  </a:txBody>
                  <a:tcPr marL="44450" marR="44450" marT="0" marB="0" anchor="b">
                    <a:lnL>
                      <a:noFill/>
                    </a:lnL>
                    <a:lnR>
                      <a:noFill/>
                    </a:lnR>
                    <a:lnT>
                      <a:noFill/>
                    </a:lnT>
                    <a:lnB>
                      <a:noFill/>
                    </a:lnB>
                    <a:solidFill>
                      <a:srgbClr val="FFFF00"/>
                    </a:solidFill>
                  </a:tcPr>
                </a:tc>
                <a:tc>
                  <a:txBody>
                    <a:bodyPr/>
                    <a:lstStyle/>
                    <a:p>
                      <a:pPr algn="ctr">
                        <a:lnSpc>
                          <a:spcPct val="115000"/>
                        </a:lnSpc>
                        <a:spcAft>
                          <a:spcPts val="0"/>
                        </a:spcAft>
                      </a:pPr>
                      <a:r>
                        <a:rPr lang="it-IT" sz="1600" b="1">
                          <a:solidFill>
                            <a:srgbClr val="000000"/>
                          </a:solidFill>
                          <a:effectLst/>
                          <a:latin typeface="Calibri"/>
                          <a:ea typeface="Times New Roman"/>
                          <a:cs typeface="Times New Roman"/>
                        </a:rPr>
                        <a:t>37  </a:t>
                      </a:r>
                      <a:endParaRPr lang="en-GB" sz="1600">
                        <a:effectLst/>
                        <a:latin typeface="Calibri"/>
                        <a:ea typeface="Calibri"/>
                        <a:cs typeface="Arial"/>
                      </a:endParaRPr>
                    </a:p>
                  </a:txBody>
                  <a:tcPr marL="44450" marR="44450" marT="0" marB="0" anchor="ctr">
                    <a:lnL>
                      <a:noFill/>
                    </a:lnL>
                    <a:lnR>
                      <a:noFill/>
                    </a:lnR>
                    <a:lnT>
                      <a:noFill/>
                    </a:lnT>
                    <a:lnB>
                      <a:noFill/>
                    </a:lnB>
                    <a:solidFill>
                      <a:srgbClr val="FFFF00"/>
                    </a:solidFill>
                  </a:tcPr>
                </a:tc>
                <a:tc>
                  <a:txBody>
                    <a:bodyPr/>
                    <a:lstStyle/>
                    <a:p>
                      <a:pPr algn="ctr">
                        <a:lnSpc>
                          <a:spcPct val="115000"/>
                        </a:lnSpc>
                        <a:spcAft>
                          <a:spcPts val="0"/>
                        </a:spcAft>
                      </a:pPr>
                      <a:r>
                        <a:rPr lang="it-IT" sz="1600" b="1" dirty="0">
                          <a:solidFill>
                            <a:srgbClr val="000000"/>
                          </a:solidFill>
                          <a:effectLst/>
                          <a:latin typeface="Calibri"/>
                          <a:ea typeface="Times New Roman"/>
                          <a:cs typeface="Times New Roman"/>
                        </a:rPr>
                        <a:t>28  (76)</a:t>
                      </a:r>
                      <a:endParaRPr lang="en-GB" sz="1600" dirty="0">
                        <a:effectLst/>
                        <a:latin typeface="Calibri"/>
                        <a:ea typeface="Calibri"/>
                        <a:cs typeface="Arial"/>
                      </a:endParaRPr>
                    </a:p>
                  </a:txBody>
                  <a:tcPr marL="44450" marR="44450" marT="0" marB="0" anchor="b">
                    <a:lnL>
                      <a:noFill/>
                    </a:lnL>
                    <a:lnR>
                      <a:noFill/>
                    </a:lnR>
                    <a:lnT>
                      <a:noFill/>
                    </a:lnT>
                    <a:lnB>
                      <a:noFill/>
                    </a:lnB>
                    <a:solidFill>
                      <a:srgbClr val="FFFF00"/>
                    </a:solidFill>
                  </a:tcPr>
                </a:tc>
                <a:tc>
                  <a:txBody>
                    <a:bodyPr/>
                    <a:lstStyle/>
                    <a:p>
                      <a:pPr algn="ctr">
                        <a:lnSpc>
                          <a:spcPct val="115000"/>
                        </a:lnSpc>
                        <a:spcAft>
                          <a:spcPts val="0"/>
                        </a:spcAft>
                      </a:pPr>
                      <a:r>
                        <a:rPr lang="it-IT" sz="1600" b="1" dirty="0">
                          <a:solidFill>
                            <a:srgbClr val="000000"/>
                          </a:solidFill>
                          <a:effectLst/>
                          <a:latin typeface="Calibri"/>
                          <a:ea typeface="Times New Roman"/>
                          <a:cs typeface="Times New Roman"/>
                        </a:rPr>
                        <a:t>21  (75)</a:t>
                      </a:r>
                      <a:endParaRPr lang="en-GB" sz="1600" dirty="0">
                        <a:effectLst/>
                        <a:latin typeface="Calibri"/>
                        <a:ea typeface="Calibri"/>
                        <a:cs typeface="Arial"/>
                      </a:endParaRPr>
                    </a:p>
                  </a:txBody>
                  <a:tcPr marL="44450" marR="44450" marT="0" marB="0" anchor="b">
                    <a:lnL>
                      <a:noFill/>
                    </a:lnL>
                    <a:lnR>
                      <a:noFill/>
                    </a:lnR>
                    <a:lnT>
                      <a:noFill/>
                    </a:lnT>
                    <a:lnB>
                      <a:noFill/>
                    </a:lnB>
                    <a:solidFill>
                      <a:srgbClr val="FFFF00"/>
                    </a:solidFill>
                  </a:tcPr>
                </a:tc>
                <a:tc>
                  <a:txBody>
                    <a:bodyPr/>
                    <a:lstStyle/>
                    <a:p>
                      <a:pPr algn="ctr">
                        <a:lnSpc>
                          <a:spcPct val="115000"/>
                        </a:lnSpc>
                        <a:spcAft>
                          <a:spcPts val="0"/>
                        </a:spcAft>
                      </a:pPr>
                      <a:r>
                        <a:rPr lang="it-IT" sz="1600" b="1" dirty="0">
                          <a:solidFill>
                            <a:srgbClr val="000000"/>
                          </a:solidFill>
                          <a:effectLst/>
                          <a:latin typeface="Calibri"/>
                          <a:ea typeface="Times New Roman"/>
                          <a:cs typeface="Times New Roman"/>
                        </a:rPr>
                        <a:t>15  (54)</a:t>
                      </a:r>
                      <a:endParaRPr lang="en-GB" sz="1600" dirty="0">
                        <a:effectLst/>
                        <a:latin typeface="Calibri"/>
                        <a:ea typeface="Calibri"/>
                        <a:cs typeface="Arial"/>
                      </a:endParaRPr>
                    </a:p>
                  </a:txBody>
                  <a:tcPr marL="44450" marR="44450" marT="0" marB="0" anchor="b">
                    <a:lnL>
                      <a:noFill/>
                    </a:lnL>
                    <a:lnR>
                      <a:noFill/>
                    </a:lnR>
                    <a:lnT>
                      <a:noFill/>
                    </a:lnT>
                    <a:lnB>
                      <a:noFill/>
                    </a:lnB>
                    <a:solidFill>
                      <a:srgbClr val="FFFF00"/>
                    </a:solidFill>
                  </a:tcPr>
                </a:tc>
              </a:tr>
            </a:tbl>
          </a:graphicData>
        </a:graphic>
      </p:graphicFrame>
      <p:pic>
        <p:nvPicPr>
          <p:cNvPr id="83046" name="Immagine 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24750" y="692150"/>
            <a:ext cx="1355725" cy="127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itle 1"/>
          <p:cNvSpPr>
            <a:spLocks noGrp="1"/>
          </p:cNvSpPr>
          <p:nvPr>
            <p:ph type="title"/>
          </p:nvPr>
        </p:nvSpPr>
        <p:spPr/>
        <p:txBody>
          <a:bodyPr/>
          <a:lstStyle/>
          <a:p>
            <a:r>
              <a:rPr lang="en-GB" altLang="en-US" smtClean="0"/>
              <a:t>Conclusions from EFAR FVG pilot</a:t>
            </a:r>
          </a:p>
        </p:txBody>
      </p:sp>
      <p:sp>
        <p:nvSpPr>
          <p:cNvPr id="83971" name="Content Placeholder 2"/>
          <p:cNvSpPr>
            <a:spLocks noGrp="1"/>
          </p:cNvSpPr>
          <p:nvPr>
            <p:ph idx="1"/>
          </p:nvPr>
        </p:nvSpPr>
        <p:spPr>
          <a:xfrm>
            <a:off x="395288" y="1557338"/>
            <a:ext cx="8489950" cy="3457575"/>
          </a:xfrm>
        </p:spPr>
        <p:txBody>
          <a:bodyPr/>
          <a:lstStyle/>
          <a:p>
            <a:r>
              <a:rPr lang="en-GB" altLang="en-US" smtClean="0"/>
              <a:t>Overall performance of the trial is acceptable </a:t>
            </a:r>
          </a:p>
          <a:p>
            <a:r>
              <a:rPr lang="en-GB" altLang="en-US" smtClean="0"/>
              <a:t>GP facilitated online recruitment using brochures is feasible, but variable (22 - 280)</a:t>
            </a:r>
          </a:p>
          <a:p>
            <a:r>
              <a:rPr lang="en-GB" altLang="en-US" smtClean="0"/>
              <a:t>On-line screening via TVB website  is generally effective (~20%)</a:t>
            </a:r>
          </a:p>
          <a:p>
            <a:r>
              <a:rPr lang="en-GB" altLang="en-US" smtClean="0"/>
              <a:t>Most screen +ve patients go on to provide consent &amp; complete baseline assessment  (84%)</a:t>
            </a:r>
          </a:p>
          <a:p>
            <a:r>
              <a:rPr lang="en-GB" altLang="en-US" smtClean="0"/>
              <a:t>Online randomisation is feasible</a:t>
            </a:r>
          </a:p>
          <a:p>
            <a:r>
              <a:rPr lang="en-GB" altLang="en-US" smtClean="0"/>
              <a:t>Follow-up rates are generally good  (1m ~ 80%, 3m ~75%)</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330200" y="836613"/>
            <a:ext cx="8489950" cy="1296987"/>
          </a:xfrm>
        </p:spPr>
        <p:txBody>
          <a:bodyPr/>
          <a:lstStyle/>
          <a:p>
            <a:r>
              <a:rPr lang="en-GB" altLang="en-US" sz="3600" b="0" smtClean="0"/>
              <a:t>Applications of digital technologies</a:t>
            </a:r>
            <a:br>
              <a:rPr lang="en-GB" altLang="en-US" sz="3600" b="0" smtClean="0"/>
            </a:br>
            <a:r>
              <a:rPr lang="en-GB" altLang="en-US" sz="3600" b="0" smtClean="0"/>
              <a:t>in health care</a:t>
            </a:r>
          </a:p>
        </p:txBody>
      </p:sp>
      <p:sp>
        <p:nvSpPr>
          <p:cNvPr id="11267" name="Content Placeholder 2"/>
          <p:cNvSpPr>
            <a:spLocks noGrp="1"/>
          </p:cNvSpPr>
          <p:nvPr>
            <p:ph idx="1"/>
          </p:nvPr>
        </p:nvSpPr>
        <p:spPr>
          <a:xfrm>
            <a:off x="330200" y="2349500"/>
            <a:ext cx="8489950" cy="3457575"/>
          </a:xfrm>
        </p:spPr>
        <p:txBody>
          <a:bodyPr/>
          <a:lstStyle/>
          <a:p>
            <a:pPr>
              <a:tabLst>
                <a:tab pos="457200" algn="l"/>
              </a:tabLst>
            </a:pPr>
            <a:r>
              <a:rPr lang="en-US" altLang="en-US" smtClean="0">
                <a:ea typeface="Times New Roman" pitchFamily="18" charset="0"/>
                <a:cs typeface="Arial" pitchFamily="34" charset="0"/>
              </a:rPr>
              <a:t>Electronic care records (ECRs) </a:t>
            </a:r>
          </a:p>
          <a:p>
            <a:pPr>
              <a:tabLst>
                <a:tab pos="457200" algn="l"/>
              </a:tabLst>
            </a:pPr>
            <a:r>
              <a:rPr lang="en-US" altLang="en-US" smtClean="0">
                <a:ea typeface="Times New Roman" pitchFamily="18" charset="0"/>
                <a:cs typeface="Arial" pitchFamily="34" charset="0"/>
              </a:rPr>
              <a:t>Digitalised investigations </a:t>
            </a:r>
          </a:p>
          <a:p>
            <a:pPr lvl="1">
              <a:tabLst>
                <a:tab pos="457200" algn="l"/>
              </a:tabLst>
            </a:pPr>
            <a:r>
              <a:rPr lang="en-US" altLang="en-US" smtClean="0">
                <a:ea typeface="Times New Roman" pitchFamily="18" charset="0"/>
                <a:cs typeface="Arial" pitchFamily="34" charset="0"/>
              </a:rPr>
              <a:t>CT, MRI, PACS</a:t>
            </a:r>
          </a:p>
          <a:p>
            <a:pPr>
              <a:tabLst>
                <a:tab pos="457200" algn="l"/>
              </a:tabLst>
            </a:pPr>
            <a:r>
              <a:rPr lang="en-US" altLang="en-US" smtClean="0">
                <a:ea typeface="Times New Roman" pitchFamily="18" charset="0"/>
                <a:cs typeface="Arial" pitchFamily="34" charset="0"/>
              </a:rPr>
              <a:t>Telemedicine and telecare</a:t>
            </a:r>
            <a:endParaRPr lang="en-GB" altLang="en-US" smtClean="0">
              <a:ea typeface="Times New Roman" pitchFamily="18" charset="0"/>
              <a:cs typeface="Arial" pitchFamily="34" charset="0"/>
            </a:endParaRPr>
          </a:p>
          <a:p>
            <a:pPr>
              <a:tabLst>
                <a:tab pos="457200" algn="l"/>
              </a:tabLst>
            </a:pPr>
            <a:r>
              <a:rPr lang="en-US" altLang="en-US" smtClean="0">
                <a:ea typeface="Times New Roman" pitchFamily="18" charset="0"/>
                <a:cs typeface="Arial" pitchFamily="34" charset="0"/>
              </a:rPr>
              <a:t>Research using ECRs and </a:t>
            </a:r>
          </a:p>
          <a:p>
            <a:pPr>
              <a:buFontTx/>
              <a:buNone/>
              <a:tabLst>
                <a:tab pos="457200" algn="l"/>
              </a:tabLst>
            </a:pPr>
            <a:r>
              <a:rPr lang="en-US" altLang="en-US" smtClean="0">
                <a:ea typeface="Times New Roman" pitchFamily="18" charset="0"/>
                <a:cs typeface="Arial" pitchFamily="34" charset="0"/>
              </a:rPr>
              <a:t>    databases</a:t>
            </a:r>
          </a:p>
          <a:p>
            <a:pPr>
              <a:tabLst>
                <a:tab pos="457200" algn="l"/>
              </a:tabLst>
            </a:pPr>
            <a:r>
              <a:rPr lang="en-US" altLang="en-US" smtClean="0">
                <a:ea typeface="Times New Roman" pitchFamily="18" charset="0"/>
                <a:cs typeface="Arial" pitchFamily="34" charset="0"/>
              </a:rPr>
              <a:t>Internet and mobile technologies </a:t>
            </a:r>
          </a:p>
          <a:p>
            <a:pPr>
              <a:buFontTx/>
              <a:buNone/>
              <a:tabLst>
                <a:tab pos="457200" algn="l"/>
              </a:tabLst>
            </a:pPr>
            <a:r>
              <a:rPr lang="en-US" altLang="en-US" smtClean="0">
                <a:ea typeface="Times New Roman" pitchFamily="18" charset="0"/>
                <a:cs typeface="Arial" pitchFamily="34" charset="0"/>
              </a:rPr>
              <a:t>   for patients</a:t>
            </a:r>
          </a:p>
          <a:p>
            <a:pPr>
              <a:buFontTx/>
              <a:buNone/>
              <a:tabLst>
                <a:tab pos="457200" algn="l"/>
              </a:tabLst>
            </a:pPr>
            <a:endParaRPr lang="en-US" altLang="en-US" smtClean="0">
              <a:ea typeface="Times New Roman" pitchFamily="18" charset="0"/>
              <a:cs typeface="Arial" pitchFamily="34" charset="0"/>
            </a:endParaRPr>
          </a:p>
          <a:p>
            <a:pPr>
              <a:tabLst>
                <a:tab pos="457200" algn="l"/>
              </a:tabLst>
            </a:pPr>
            <a:endParaRPr lang="en-GB" altLang="en-US" smtClean="0">
              <a:ea typeface="Times New Roman" pitchFamily="18" charset="0"/>
              <a:cs typeface="Arial" pitchFamily="34" charset="0"/>
            </a:endParaRPr>
          </a:p>
        </p:txBody>
      </p:sp>
      <p:pic>
        <p:nvPicPr>
          <p:cNvPr id="11268" name="Picture 2" descr="M:\My Pictures\Work images\digital healthcar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88125" y="1557338"/>
            <a:ext cx="2376488" cy="1328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Picture 6" descr="C:\Users\CRNCC-Paul\Pictures\work\dv2167013_MRI-SCAN_342x19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8125" y="2997200"/>
            <a:ext cx="2376488" cy="137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0" name="Picture 2" descr="mobile phone showing text a mess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59563" y="4581525"/>
            <a:ext cx="2268537" cy="190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nvGraphicFramePr>
        <p:xfrm>
          <a:off x="0" y="980728"/>
          <a:ext cx="9252520" cy="5400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4995" name="Title 2"/>
          <p:cNvSpPr>
            <a:spLocks noGrp="1"/>
          </p:cNvSpPr>
          <p:nvPr>
            <p:ph type="title"/>
          </p:nvPr>
        </p:nvSpPr>
        <p:spPr/>
        <p:txBody>
          <a:bodyPr/>
          <a:lstStyle/>
          <a:p>
            <a:r>
              <a:rPr lang="en-US" altLang="en-US" smtClean="0"/>
              <a:t>Where are we now? </a:t>
            </a:r>
            <a:br>
              <a:rPr lang="en-US" altLang="en-US" smtClean="0"/>
            </a:br>
            <a:r>
              <a:rPr lang="en-US" altLang="en-US" sz="2800" b="0" smtClean="0"/>
              <a:t>Main trial started 20</a:t>
            </a:r>
            <a:r>
              <a:rPr lang="en-US" altLang="en-US" sz="2800" b="0" baseline="30000" smtClean="0"/>
              <a:t>.</a:t>
            </a:r>
            <a:r>
              <a:rPr lang="en-US" altLang="en-US" sz="2800" b="0" smtClean="0"/>
              <a:t>1.014</a:t>
            </a:r>
            <a:endParaRPr lang="it-IT" altLang="en-US" b="0" smtClean="0"/>
          </a:p>
        </p:txBody>
      </p:sp>
    </p:spTree>
  </p:cSld>
  <p:clrMapOvr>
    <a:masterClrMapping/>
  </p:clrMapOv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extBox 3"/>
          <p:cNvSpPr txBox="1">
            <a:spLocks noChangeArrowheads="1"/>
          </p:cNvSpPr>
          <p:nvPr/>
        </p:nvSpPr>
        <p:spPr bwMode="auto">
          <a:xfrm>
            <a:off x="522288" y="684213"/>
            <a:ext cx="790416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spcBef>
                <a:spcPct val="20000"/>
              </a:spcBef>
              <a:buChar char="•"/>
              <a:defRPr sz="2800">
                <a:solidFill>
                  <a:schemeClr val="tx1"/>
                </a:solidFill>
                <a:latin typeface="Arial" pitchFamily="34" charset="0"/>
              </a:defRPr>
            </a:lvl1pPr>
            <a:lvl2pPr marL="742950" indent="-285750" algn="l" eaLnBrk="0" hangingPunct="0">
              <a:spcBef>
                <a:spcPct val="20000"/>
              </a:spcBef>
              <a:buChar char="–"/>
              <a:defRPr sz="2400">
                <a:solidFill>
                  <a:schemeClr val="tx1"/>
                </a:solidFill>
                <a:latin typeface="Arial" pitchFamily="34" charset="0"/>
              </a:defRPr>
            </a:lvl2pPr>
            <a:lvl3pPr marL="1143000" indent="-228600" algn="l" eaLnBrk="0" hangingPunct="0">
              <a:spcBef>
                <a:spcPct val="20000"/>
              </a:spcBef>
              <a:buChar char="•"/>
              <a:defRPr sz="20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GB" altLang="en-US" sz="3600" b="1">
                <a:solidFill>
                  <a:schemeClr val="accent2"/>
                </a:solidFill>
              </a:rPr>
              <a:t>EFAR FVG – main trial recruitment*</a:t>
            </a:r>
          </a:p>
        </p:txBody>
      </p:sp>
      <p:graphicFrame>
        <p:nvGraphicFramePr>
          <p:cNvPr id="7" name="Table 6"/>
          <p:cNvGraphicFramePr>
            <a:graphicFrameLocks noGrp="1"/>
          </p:cNvGraphicFramePr>
          <p:nvPr/>
        </p:nvGraphicFramePr>
        <p:xfrm>
          <a:off x="1116013" y="1311275"/>
          <a:ext cx="6769101" cy="5213357"/>
        </p:xfrm>
        <a:graphic>
          <a:graphicData uri="http://schemas.openxmlformats.org/drawingml/2006/table">
            <a:tbl>
              <a:tblPr/>
              <a:tblGrid>
                <a:gridCol w="459255"/>
                <a:gridCol w="1299589"/>
                <a:gridCol w="432383"/>
                <a:gridCol w="527653"/>
                <a:gridCol w="491010"/>
                <a:gridCol w="390422"/>
                <a:gridCol w="383958"/>
                <a:gridCol w="408171"/>
                <a:gridCol w="500566"/>
                <a:gridCol w="363575"/>
                <a:gridCol w="320884"/>
                <a:gridCol w="399233"/>
                <a:gridCol w="343389"/>
                <a:gridCol w="449013"/>
              </a:tblGrid>
              <a:tr h="483605">
                <a:tc>
                  <a:txBody>
                    <a:bodyPr/>
                    <a:lstStyle/>
                    <a:p>
                      <a:pPr algn="ctr" fontAlgn="ctr"/>
                      <a:r>
                        <a:rPr lang="en-GB" sz="1000" b="1" i="0" u="none" strike="noStrike" dirty="0">
                          <a:solidFill>
                            <a:srgbClr val="000000"/>
                          </a:solidFill>
                          <a:effectLst/>
                          <a:latin typeface="Calibri"/>
                        </a:rPr>
                        <a:t>Practice </a:t>
                      </a:r>
                      <a:r>
                        <a:rPr lang="en-GB" sz="1000" b="1" i="0" u="none" strike="noStrike" dirty="0" smtClean="0">
                          <a:solidFill>
                            <a:srgbClr val="000000"/>
                          </a:solidFill>
                          <a:effectLst/>
                          <a:latin typeface="Calibri"/>
                        </a:rPr>
                        <a:t>Code%</a:t>
                      </a:r>
                      <a:endParaRPr lang="en-GB" sz="1000" b="1" i="0" u="none" strike="noStrike" dirty="0">
                        <a:solidFill>
                          <a:srgbClr val="000000"/>
                        </a:solidFill>
                        <a:effectLst/>
                        <a:latin typeface="Calibri"/>
                      </a:endParaRPr>
                    </a:p>
                  </a:txBody>
                  <a:tcPr marL="3674" marR="3674" marT="3673" marB="0" anchor="ctr">
                    <a:lnL>
                      <a:noFill/>
                    </a:lnL>
                    <a:lnR>
                      <a:noFill/>
                    </a:lnR>
                    <a:lnT>
                      <a:noFill/>
                    </a:lnT>
                    <a:lnB>
                      <a:noFill/>
                    </a:lnB>
                    <a:solidFill>
                      <a:srgbClr val="DDEBF7"/>
                    </a:solidFill>
                  </a:tcPr>
                </a:tc>
                <a:tc>
                  <a:txBody>
                    <a:bodyPr/>
                    <a:lstStyle/>
                    <a:p>
                      <a:pPr algn="ctr" fontAlgn="ctr"/>
                      <a:r>
                        <a:rPr lang="en-GB" sz="1000" b="1" i="0" u="none" strike="noStrike">
                          <a:solidFill>
                            <a:srgbClr val="000000"/>
                          </a:solidFill>
                          <a:effectLst/>
                          <a:latin typeface="Calibri"/>
                        </a:rPr>
                        <a:t>Name</a:t>
                      </a:r>
                    </a:p>
                  </a:txBody>
                  <a:tcPr marL="3674" marR="3674" marT="3673" marB="0" anchor="ctr">
                    <a:lnL>
                      <a:noFill/>
                    </a:lnL>
                    <a:lnR>
                      <a:noFill/>
                    </a:lnR>
                    <a:lnT>
                      <a:noFill/>
                    </a:lnT>
                    <a:lnB>
                      <a:noFill/>
                    </a:lnB>
                    <a:solidFill>
                      <a:srgbClr val="DDEBF7"/>
                    </a:solidFill>
                  </a:tcPr>
                </a:tc>
                <a:tc>
                  <a:txBody>
                    <a:bodyPr/>
                    <a:lstStyle/>
                    <a:p>
                      <a:pPr algn="ctr" fontAlgn="ctr"/>
                      <a:r>
                        <a:rPr lang="en-GB" sz="1000" b="1" i="0" u="none" strike="noStrike">
                          <a:solidFill>
                            <a:srgbClr val="000000"/>
                          </a:solidFill>
                          <a:effectLst/>
                          <a:latin typeface="Calibri"/>
                        </a:rPr>
                        <a:t>Customisation</a:t>
                      </a:r>
                    </a:p>
                  </a:txBody>
                  <a:tcPr marL="3674" marR="3674" marT="3673" marB="0" anchor="ctr">
                    <a:lnL>
                      <a:noFill/>
                    </a:lnL>
                    <a:lnR>
                      <a:noFill/>
                    </a:lnR>
                    <a:lnT>
                      <a:noFill/>
                    </a:lnT>
                    <a:lnB>
                      <a:noFill/>
                    </a:lnB>
                    <a:solidFill>
                      <a:srgbClr val="DDEBF7"/>
                    </a:solidFill>
                  </a:tcPr>
                </a:tc>
                <a:tc>
                  <a:txBody>
                    <a:bodyPr/>
                    <a:lstStyle/>
                    <a:p>
                      <a:pPr algn="ctr" fontAlgn="ctr"/>
                      <a:r>
                        <a:rPr lang="en-GB" sz="1000" b="1" i="0" u="none" strike="noStrike">
                          <a:solidFill>
                            <a:srgbClr val="000000"/>
                          </a:solidFill>
                          <a:effectLst/>
                          <a:latin typeface="Calibri"/>
                        </a:rPr>
                        <a:t>N last Brochures</a:t>
                      </a:r>
                    </a:p>
                  </a:txBody>
                  <a:tcPr marL="3674" marR="3674" marT="3673" marB="0" anchor="ctr">
                    <a:lnL>
                      <a:noFill/>
                    </a:lnL>
                    <a:lnR>
                      <a:noFill/>
                    </a:lnR>
                    <a:lnT>
                      <a:noFill/>
                    </a:lnT>
                    <a:lnB>
                      <a:noFill/>
                    </a:lnB>
                    <a:solidFill>
                      <a:srgbClr val="DDEBF7"/>
                    </a:solidFill>
                  </a:tcPr>
                </a:tc>
                <a:tc>
                  <a:txBody>
                    <a:bodyPr/>
                    <a:lstStyle/>
                    <a:p>
                      <a:pPr algn="ctr" fontAlgn="ctr"/>
                      <a:r>
                        <a:rPr lang="en-GB" sz="1000" b="1" i="0" u="none" strike="noStrike">
                          <a:solidFill>
                            <a:srgbClr val="000000"/>
                          </a:solidFill>
                          <a:effectLst/>
                          <a:latin typeface="Calibri"/>
                        </a:rPr>
                        <a:t>Baseline Started</a:t>
                      </a:r>
                    </a:p>
                  </a:txBody>
                  <a:tcPr marL="3674" marR="3674" marT="3673" marB="0" anchor="ctr">
                    <a:lnL>
                      <a:noFill/>
                    </a:lnL>
                    <a:lnR>
                      <a:noFill/>
                    </a:lnR>
                    <a:lnT>
                      <a:noFill/>
                    </a:lnT>
                    <a:lnB>
                      <a:noFill/>
                    </a:lnB>
                    <a:solidFill>
                      <a:srgbClr val="DDEBF7"/>
                    </a:solidFill>
                  </a:tcPr>
                </a:tc>
                <a:tc>
                  <a:txBody>
                    <a:bodyPr/>
                    <a:lstStyle/>
                    <a:p>
                      <a:pPr algn="ctr" fontAlgn="ctr"/>
                      <a:r>
                        <a:rPr lang="en-GB" sz="1000" b="1" i="0" u="none" strike="noStrike">
                          <a:solidFill>
                            <a:srgbClr val="000000"/>
                          </a:solidFill>
                          <a:effectLst/>
                          <a:latin typeface="Calibri"/>
                        </a:rPr>
                        <a:t>%</a:t>
                      </a:r>
                    </a:p>
                  </a:txBody>
                  <a:tcPr marL="3674" marR="3674" marT="3673" marB="0" anchor="ctr">
                    <a:lnL>
                      <a:noFill/>
                    </a:lnL>
                    <a:lnR>
                      <a:noFill/>
                    </a:lnR>
                    <a:lnT>
                      <a:noFill/>
                    </a:lnT>
                    <a:lnB>
                      <a:noFill/>
                    </a:lnB>
                    <a:solidFill>
                      <a:srgbClr val="DDEBF7"/>
                    </a:solidFill>
                  </a:tcPr>
                </a:tc>
                <a:tc>
                  <a:txBody>
                    <a:bodyPr/>
                    <a:lstStyle/>
                    <a:p>
                      <a:pPr algn="ctr" fontAlgn="ctr"/>
                      <a:r>
                        <a:rPr lang="en-GB" sz="1000" b="1" i="0" u="none" strike="noStrike">
                          <a:solidFill>
                            <a:srgbClr val="000000"/>
                          </a:solidFill>
                          <a:effectLst/>
                          <a:latin typeface="Calibri"/>
                        </a:rPr>
                        <a:t>Risky</a:t>
                      </a:r>
                    </a:p>
                  </a:txBody>
                  <a:tcPr marL="3674" marR="3674" marT="3673" marB="0" anchor="ctr">
                    <a:lnL>
                      <a:noFill/>
                    </a:lnL>
                    <a:lnR>
                      <a:noFill/>
                    </a:lnR>
                    <a:lnT>
                      <a:noFill/>
                    </a:lnT>
                    <a:lnB>
                      <a:noFill/>
                    </a:lnB>
                    <a:solidFill>
                      <a:srgbClr val="DDEBF7"/>
                    </a:solidFill>
                  </a:tcPr>
                </a:tc>
                <a:tc>
                  <a:txBody>
                    <a:bodyPr/>
                    <a:lstStyle/>
                    <a:p>
                      <a:pPr algn="ctr" fontAlgn="ctr"/>
                      <a:r>
                        <a:rPr lang="en-GB" sz="1000" b="1" i="0" u="none" strike="noStrike">
                          <a:solidFill>
                            <a:srgbClr val="000000"/>
                          </a:solidFill>
                          <a:effectLst/>
                          <a:latin typeface="Calibri"/>
                        </a:rPr>
                        <a:t>%</a:t>
                      </a:r>
                    </a:p>
                  </a:txBody>
                  <a:tcPr marL="3674" marR="3674" marT="3673" marB="0" anchor="ctr">
                    <a:lnL>
                      <a:noFill/>
                    </a:lnL>
                    <a:lnR>
                      <a:noFill/>
                    </a:lnR>
                    <a:lnT>
                      <a:noFill/>
                    </a:lnT>
                    <a:lnB>
                      <a:noFill/>
                    </a:lnB>
                    <a:solidFill>
                      <a:srgbClr val="DDEBF7"/>
                    </a:solidFill>
                  </a:tcPr>
                </a:tc>
                <a:tc>
                  <a:txBody>
                    <a:bodyPr/>
                    <a:lstStyle/>
                    <a:p>
                      <a:pPr algn="ctr" fontAlgn="ctr"/>
                      <a:r>
                        <a:rPr lang="en-GB" sz="1000" b="1" i="0" u="none" strike="noStrike">
                          <a:solidFill>
                            <a:srgbClr val="000000"/>
                          </a:solidFill>
                          <a:effectLst/>
                          <a:latin typeface="Calibri"/>
                        </a:rPr>
                        <a:t>Baseline Completed</a:t>
                      </a:r>
                    </a:p>
                  </a:txBody>
                  <a:tcPr marL="3674" marR="3674" marT="3673" marB="0" anchor="ctr">
                    <a:lnL>
                      <a:noFill/>
                    </a:lnL>
                    <a:lnR>
                      <a:noFill/>
                    </a:lnR>
                    <a:lnT>
                      <a:noFill/>
                    </a:lnT>
                    <a:lnB>
                      <a:noFill/>
                    </a:lnB>
                    <a:solidFill>
                      <a:srgbClr val="DDEBF7"/>
                    </a:solidFill>
                  </a:tcPr>
                </a:tc>
                <a:tc>
                  <a:txBody>
                    <a:bodyPr/>
                    <a:lstStyle/>
                    <a:p>
                      <a:pPr algn="ctr" fontAlgn="ctr"/>
                      <a:r>
                        <a:rPr lang="en-GB" sz="1000" b="1" i="0" u="none" strike="noStrike">
                          <a:solidFill>
                            <a:srgbClr val="000000"/>
                          </a:solidFill>
                          <a:effectLst/>
                          <a:latin typeface="Calibri"/>
                        </a:rPr>
                        <a:t>%</a:t>
                      </a:r>
                    </a:p>
                  </a:txBody>
                  <a:tcPr marL="3674" marR="3674" marT="3673" marB="0" anchor="ctr">
                    <a:lnL>
                      <a:noFill/>
                    </a:lnL>
                    <a:lnR>
                      <a:noFill/>
                    </a:lnR>
                    <a:lnT>
                      <a:noFill/>
                    </a:lnT>
                    <a:lnB>
                      <a:noFill/>
                    </a:lnB>
                    <a:solidFill>
                      <a:srgbClr val="DDEBF7"/>
                    </a:solidFill>
                  </a:tcPr>
                </a:tc>
                <a:tc>
                  <a:txBody>
                    <a:bodyPr/>
                    <a:lstStyle/>
                    <a:p>
                      <a:pPr algn="ctr" fontAlgn="ctr"/>
                      <a:r>
                        <a:rPr lang="en-GB" sz="1000" b="1" i="0" u="none" strike="noStrike">
                          <a:solidFill>
                            <a:srgbClr val="000000"/>
                          </a:solidFill>
                          <a:effectLst/>
                          <a:latin typeface="Calibri"/>
                        </a:rPr>
                        <a:t>Control</a:t>
                      </a:r>
                    </a:p>
                  </a:txBody>
                  <a:tcPr marL="3674" marR="3674" marT="3673" marB="0" anchor="ctr">
                    <a:lnL>
                      <a:noFill/>
                    </a:lnL>
                    <a:lnR>
                      <a:noFill/>
                    </a:lnR>
                    <a:lnT>
                      <a:noFill/>
                    </a:lnT>
                    <a:lnB>
                      <a:noFill/>
                    </a:lnB>
                    <a:solidFill>
                      <a:srgbClr val="DDEBF7"/>
                    </a:solidFill>
                  </a:tcPr>
                </a:tc>
                <a:tc>
                  <a:txBody>
                    <a:bodyPr/>
                    <a:lstStyle/>
                    <a:p>
                      <a:pPr algn="ctr" fontAlgn="ctr"/>
                      <a:r>
                        <a:rPr lang="en-GB" sz="1000" b="1" i="0" u="none" strike="noStrike">
                          <a:solidFill>
                            <a:srgbClr val="000000"/>
                          </a:solidFill>
                          <a:effectLst/>
                          <a:latin typeface="Calibri"/>
                        </a:rPr>
                        <a:t>%</a:t>
                      </a:r>
                    </a:p>
                  </a:txBody>
                  <a:tcPr marL="3674" marR="3674" marT="3673" marB="0" anchor="ctr">
                    <a:lnL>
                      <a:noFill/>
                    </a:lnL>
                    <a:lnR>
                      <a:noFill/>
                    </a:lnR>
                    <a:lnT>
                      <a:noFill/>
                    </a:lnT>
                    <a:lnB>
                      <a:noFill/>
                    </a:lnB>
                    <a:solidFill>
                      <a:srgbClr val="DDEBF7"/>
                    </a:solidFill>
                  </a:tcPr>
                </a:tc>
                <a:tc>
                  <a:txBody>
                    <a:bodyPr/>
                    <a:lstStyle/>
                    <a:p>
                      <a:pPr algn="ctr" fontAlgn="ctr"/>
                      <a:r>
                        <a:rPr lang="en-GB" sz="1000" b="1" i="0" u="none" strike="noStrike">
                          <a:solidFill>
                            <a:srgbClr val="000000"/>
                          </a:solidFill>
                          <a:effectLst/>
                          <a:latin typeface="Calibri"/>
                        </a:rPr>
                        <a:t>Intervention</a:t>
                      </a:r>
                    </a:p>
                  </a:txBody>
                  <a:tcPr marL="3674" marR="3674" marT="3673" marB="0" anchor="ctr">
                    <a:lnL>
                      <a:noFill/>
                    </a:lnL>
                    <a:lnR>
                      <a:noFill/>
                    </a:lnR>
                    <a:lnT>
                      <a:noFill/>
                    </a:lnT>
                    <a:lnB>
                      <a:noFill/>
                    </a:lnB>
                    <a:solidFill>
                      <a:srgbClr val="DDEBF7"/>
                    </a:solidFill>
                  </a:tcPr>
                </a:tc>
                <a:tc>
                  <a:txBody>
                    <a:bodyPr/>
                    <a:lstStyle/>
                    <a:p>
                      <a:pPr algn="ctr" fontAlgn="ctr"/>
                      <a:r>
                        <a:rPr lang="en-GB" sz="1000" b="1" i="0" u="none" strike="noStrike" dirty="0">
                          <a:solidFill>
                            <a:srgbClr val="000000"/>
                          </a:solidFill>
                          <a:effectLst/>
                          <a:latin typeface="Calibri"/>
                        </a:rPr>
                        <a:t>%</a:t>
                      </a:r>
                    </a:p>
                  </a:txBody>
                  <a:tcPr marL="3674" marR="3674" marT="3673" marB="0" anchor="ctr">
                    <a:lnL>
                      <a:noFill/>
                    </a:lnL>
                    <a:lnR>
                      <a:noFill/>
                    </a:lnR>
                    <a:lnT>
                      <a:noFill/>
                    </a:lnT>
                    <a:lnB>
                      <a:noFill/>
                    </a:lnB>
                    <a:solidFill>
                      <a:srgbClr val="DDEBF7"/>
                    </a:solidFill>
                  </a:tcPr>
                </a:tc>
              </a:tr>
              <a:tr h="102488">
                <a:tc>
                  <a:txBody>
                    <a:bodyPr/>
                    <a:lstStyle/>
                    <a:p>
                      <a:pPr algn="ctr" fontAlgn="b"/>
                      <a:r>
                        <a:rPr lang="en-GB" sz="400" b="0" i="0" u="none" strike="noStrike">
                          <a:solidFill>
                            <a:srgbClr val="000000"/>
                          </a:solidFill>
                          <a:effectLst/>
                          <a:latin typeface="Calibri"/>
                        </a:rPr>
                        <a:t>027</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Gianni Iacuzzo</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Y</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148</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80</a:t>
                      </a:r>
                    </a:p>
                  </a:txBody>
                  <a:tcPr marL="3674" marR="3674" marT="3673" marB="0" anchor="b">
                    <a:lnL>
                      <a:noFill/>
                    </a:lnL>
                    <a:lnR>
                      <a:noFill/>
                    </a:lnR>
                    <a:lnT>
                      <a:noFill/>
                    </a:lnT>
                    <a:lnB>
                      <a:noFill/>
                    </a:lnB>
                    <a:solidFill>
                      <a:srgbClr val="FFFF00"/>
                    </a:solidFill>
                  </a:tcPr>
                </a:tc>
                <a:tc>
                  <a:txBody>
                    <a:bodyPr/>
                    <a:lstStyle/>
                    <a:p>
                      <a:pPr algn="ctr" fontAlgn="b"/>
                      <a:r>
                        <a:rPr lang="en-GB" sz="400" b="0" i="0" u="none" strike="noStrike">
                          <a:solidFill>
                            <a:srgbClr val="000000"/>
                          </a:solidFill>
                          <a:effectLst/>
                          <a:latin typeface="Calibri"/>
                        </a:rPr>
                        <a:t>54</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12</a:t>
                      </a:r>
                    </a:p>
                  </a:txBody>
                  <a:tcPr marL="3674" marR="3674" marT="3673" marB="0" anchor="b">
                    <a:lnL>
                      <a:noFill/>
                    </a:lnL>
                    <a:lnR>
                      <a:noFill/>
                    </a:lnR>
                    <a:lnT>
                      <a:noFill/>
                    </a:lnT>
                    <a:lnB>
                      <a:noFill/>
                    </a:lnB>
                    <a:solidFill>
                      <a:srgbClr val="FFFF00"/>
                    </a:solidFill>
                  </a:tcPr>
                </a:tc>
                <a:tc>
                  <a:txBody>
                    <a:bodyPr/>
                    <a:lstStyle/>
                    <a:p>
                      <a:pPr algn="ctr" fontAlgn="b"/>
                      <a:r>
                        <a:rPr lang="en-GB" sz="400" b="0" i="0" u="none" strike="noStrike">
                          <a:solidFill>
                            <a:srgbClr val="000000"/>
                          </a:solidFill>
                          <a:effectLst/>
                          <a:latin typeface="Calibri"/>
                        </a:rPr>
                        <a:t>15</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12</a:t>
                      </a:r>
                    </a:p>
                  </a:txBody>
                  <a:tcPr marL="3674" marR="3674" marT="3673" marB="0" anchor="b">
                    <a:lnL>
                      <a:noFill/>
                    </a:lnL>
                    <a:lnR>
                      <a:noFill/>
                    </a:lnR>
                    <a:lnT>
                      <a:noFill/>
                    </a:lnT>
                    <a:lnB>
                      <a:noFill/>
                    </a:lnB>
                    <a:solidFill>
                      <a:srgbClr val="FF66FF"/>
                    </a:solidFill>
                  </a:tcPr>
                </a:tc>
                <a:tc>
                  <a:txBody>
                    <a:bodyPr/>
                    <a:lstStyle/>
                    <a:p>
                      <a:pPr algn="ctr" fontAlgn="b"/>
                      <a:r>
                        <a:rPr lang="en-GB" sz="400" b="0" i="0" u="none" strike="noStrike">
                          <a:solidFill>
                            <a:srgbClr val="000000"/>
                          </a:solidFill>
                          <a:effectLst/>
                          <a:latin typeface="Calibri"/>
                        </a:rPr>
                        <a:t>100</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8</a:t>
                      </a:r>
                    </a:p>
                  </a:txBody>
                  <a:tcPr marL="3674" marR="3674" marT="3673" marB="0" anchor="b">
                    <a:lnL>
                      <a:noFill/>
                    </a:lnL>
                    <a:lnR>
                      <a:noFill/>
                    </a:lnR>
                    <a:lnT>
                      <a:noFill/>
                    </a:lnT>
                    <a:lnB>
                      <a:noFill/>
                    </a:lnB>
                    <a:solidFill>
                      <a:srgbClr val="FFFF00"/>
                    </a:solidFill>
                  </a:tcPr>
                </a:tc>
                <a:tc>
                  <a:txBody>
                    <a:bodyPr/>
                    <a:lstStyle/>
                    <a:p>
                      <a:pPr algn="ctr" fontAlgn="b"/>
                      <a:r>
                        <a:rPr lang="en-GB" sz="400" b="0" i="0" u="none" strike="noStrike" dirty="0">
                          <a:solidFill>
                            <a:srgbClr val="000000"/>
                          </a:solidFill>
                          <a:effectLst/>
                          <a:latin typeface="Calibri"/>
                        </a:rPr>
                        <a:t>67</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4</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33</a:t>
                      </a:r>
                    </a:p>
                  </a:txBody>
                  <a:tcPr marL="3674" marR="3674" marT="3673" marB="0" anchor="b">
                    <a:lnL>
                      <a:noFill/>
                    </a:lnL>
                    <a:lnR>
                      <a:noFill/>
                    </a:lnR>
                    <a:lnT>
                      <a:noFill/>
                    </a:lnT>
                    <a:lnB>
                      <a:noFill/>
                    </a:lnB>
                  </a:tcPr>
                </a:tc>
              </a:tr>
              <a:tr h="102488">
                <a:tc>
                  <a:txBody>
                    <a:bodyPr/>
                    <a:lstStyle/>
                    <a:p>
                      <a:pPr algn="ctr" fontAlgn="b"/>
                      <a:r>
                        <a:rPr lang="en-GB" sz="400" b="0" i="0" u="none" strike="noStrike">
                          <a:solidFill>
                            <a:srgbClr val="000000"/>
                          </a:solidFill>
                          <a:effectLst/>
                          <a:latin typeface="Calibri"/>
                        </a:rPr>
                        <a:t>041</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Maria Angela Bravo</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N</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102</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39</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38</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12</a:t>
                      </a:r>
                    </a:p>
                  </a:txBody>
                  <a:tcPr marL="3674" marR="3674" marT="3673" marB="0" anchor="b">
                    <a:lnL>
                      <a:noFill/>
                    </a:lnL>
                    <a:lnR>
                      <a:noFill/>
                    </a:lnR>
                    <a:lnT>
                      <a:noFill/>
                    </a:lnT>
                    <a:lnB>
                      <a:noFill/>
                    </a:lnB>
                    <a:solidFill>
                      <a:srgbClr val="FFFF00"/>
                    </a:solidFill>
                  </a:tcPr>
                </a:tc>
                <a:tc>
                  <a:txBody>
                    <a:bodyPr/>
                    <a:lstStyle/>
                    <a:p>
                      <a:pPr algn="ctr" fontAlgn="b"/>
                      <a:r>
                        <a:rPr lang="en-GB" sz="400" b="0" i="0" u="none" strike="noStrike" dirty="0">
                          <a:solidFill>
                            <a:srgbClr val="000000"/>
                          </a:solidFill>
                          <a:effectLst/>
                          <a:latin typeface="Calibri"/>
                        </a:rPr>
                        <a:t>31</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11</a:t>
                      </a:r>
                    </a:p>
                  </a:txBody>
                  <a:tcPr marL="3674" marR="3674" marT="3673" marB="0" anchor="b">
                    <a:lnL>
                      <a:noFill/>
                    </a:lnL>
                    <a:lnR>
                      <a:noFill/>
                    </a:lnR>
                    <a:lnT>
                      <a:noFill/>
                    </a:lnT>
                    <a:lnB>
                      <a:noFill/>
                    </a:lnB>
                    <a:solidFill>
                      <a:srgbClr val="FF66FF"/>
                    </a:solidFill>
                  </a:tcPr>
                </a:tc>
                <a:tc>
                  <a:txBody>
                    <a:bodyPr/>
                    <a:lstStyle/>
                    <a:p>
                      <a:pPr algn="ctr" fontAlgn="b"/>
                      <a:r>
                        <a:rPr lang="en-GB" sz="400" b="0" i="0" u="none" strike="noStrike">
                          <a:solidFill>
                            <a:srgbClr val="000000"/>
                          </a:solidFill>
                          <a:effectLst/>
                          <a:latin typeface="Calibri"/>
                        </a:rPr>
                        <a:t>92</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8</a:t>
                      </a:r>
                    </a:p>
                  </a:txBody>
                  <a:tcPr marL="3674" marR="3674" marT="3673" marB="0" anchor="b">
                    <a:lnL>
                      <a:noFill/>
                    </a:lnL>
                    <a:lnR>
                      <a:noFill/>
                    </a:lnR>
                    <a:lnT>
                      <a:noFill/>
                    </a:lnT>
                    <a:lnB>
                      <a:noFill/>
                    </a:lnB>
                    <a:solidFill>
                      <a:srgbClr val="FFFF00"/>
                    </a:solidFill>
                  </a:tcPr>
                </a:tc>
                <a:tc>
                  <a:txBody>
                    <a:bodyPr/>
                    <a:lstStyle/>
                    <a:p>
                      <a:pPr algn="ctr" fontAlgn="b"/>
                      <a:r>
                        <a:rPr lang="en-GB" sz="400" b="0" i="0" u="none" strike="noStrike">
                          <a:solidFill>
                            <a:srgbClr val="000000"/>
                          </a:solidFill>
                          <a:effectLst/>
                          <a:latin typeface="Calibri"/>
                        </a:rPr>
                        <a:t>73</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3</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27</a:t>
                      </a:r>
                    </a:p>
                  </a:txBody>
                  <a:tcPr marL="3674" marR="3674" marT="3673" marB="0" anchor="b">
                    <a:lnL>
                      <a:noFill/>
                    </a:lnL>
                    <a:lnR>
                      <a:noFill/>
                    </a:lnR>
                    <a:lnT>
                      <a:noFill/>
                    </a:lnT>
                    <a:lnB>
                      <a:noFill/>
                    </a:lnB>
                  </a:tcPr>
                </a:tc>
              </a:tr>
              <a:tr h="102488">
                <a:tc>
                  <a:txBody>
                    <a:bodyPr/>
                    <a:lstStyle/>
                    <a:p>
                      <a:pPr algn="ctr" fontAlgn="b"/>
                      <a:r>
                        <a:rPr lang="en-GB" sz="400" b="0" i="0" u="none" strike="noStrike">
                          <a:solidFill>
                            <a:srgbClr val="000000"/>
                          </a:solidFill>
                          <a:effectLst/>
                          <a:latin typeface="Calibri"/>
                        </a:rPr>
                        <a:t>023</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Carmelo Matera</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Y</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61</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30</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49</a:t>
                      </a:r>
                    </a:p>
                  </a:txBody>
                  <a:tcPr marL="3674" marR="3674" marT="3673" marB="0" anchor="b">
                    <a:lnL>
                      <a:noFill/>
                    </a:lnL>
                    <a:lnR>
                      <a:noFill/>
                    </a:lnR>
                    <a:lnT>
                      <a:noFill/>
                    </a:lnT>
                    <a:lnB>
                      <a:noFill/>
                    </a:lnB>
                  </a:tcPr>
                </a:tc>
                <a:tc>
                  <a:txBody>
                    <a:bodyPr/>
                    <a:lstStyle/>
                    <a:p>
                      <a:pPr algn="ctr" fontAlgn="b"/>
                      <a:r>
                        <a:rPr lang="en-GB" sz="400" b="0" i="0" u="none" strike="noStrike" dirty="0">
                          <a:solidFill>
                            <a:srgbClr val="000000"/>
                          </a:solidFill>
                          <a:effectLst/>
                          <a:latin typeface="Calibri"/>
                        </a:rPr>
                        <a:t>12</a:t>
                      </a:r>
                    </a:p>
                  </a:txBody>
                  <a:tcPr marL="3674" marR="3674" marT="3673" marB="0" anchor="b">
                    <a:lnL>
                      <a:noFill/>
                    </a:lnL>
                    <a:lnR>
                      <a:noFill/>
                    </a:lnR>
                    <a:lnT>
                      <a:noFill/>
                    </a:lnT>
                    <a:lnB>
                      <a:noFill/>
                    </a:lnB>
                    <a:solidFill>
                      <a:srgbClr val="FFFF00"/>
                    </a:solidFill>
                  </a:tcPr>
                </a:tc>
                <a:tc>
                  <a:txBody>
                    <a:bodyPr/>
                    <a:lstStyle/>
                    <a:p>
                      <a:pPr algn="ctr" fontAlgn="b"/>
                      <a:r>
                        <a:rPr lang="en-GB" sz="400" b="0" i="0" u="none" strike="noStrike" dirty="0">
                          <a:solidFill>
                            <a:srgbClr val="000000"/>
                          </a:solidFill>
                          <a:effectLst/>
                          <a:latin typeface="Calibri"/>
                        </a:rPr>
                        <a:t>40</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11</a:t>
                      </a:r>
                    </a:p>
                  </a:txBody>
                  <a:tcPr marL="3674" marR="3674" marT="3673" marB="0" anchor="b">
                    <a:lnL>
                      <a:noFill/>
                    </a:lnL>
                    <a:lnR>
                      <a:noFill/>
                    </a:lnR>
                    <a:lnT>
                      <a:noFill/>
                    </a:lnT>
                    <a:lnB>
                      <a:noFill/>
                    </a:lnB>
                    <a:solidFill>
                      <a:srgbClr val="FF66FF"/>
                    </a:solidFill>
                  </a:tcPr>
                </a:tc>
                <a:tc>
                  <a:txBody>
                    <a:bodyPr/>
                    <a:lstStyle/>
                    <a:p>
                      <a:pPr algn="ctr" fontAlgn="b"/>
                      <a:r>
                        <a:rPr lang="en-GB" sz="400" b="0" i="0" u="none" strike="noStrike">
                          <a:solidFill>
                            <a:srgbClr val="000000"/>
                          </a:solidFill>
                          <a:effectLst/>
                          <a:latin typeface="Calibri"/>
                        </a:rPr>
                        <a:t>92</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3</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27</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8</a:t>
                      </a:r>
                    </a:p>
                  </a:txBody>
                  <a:tcPr marL="3674" marR="3674" marT="3673" marB="0" anchor="b">
                    <a:lnL>
                      <a:noFill/>
                    </a:lnL>
                    <a:lnR>
                      <a:noFill/>
                    </a:lnR>
                    <a:lnT>
                      <a:noFill/>
                    </a:lnT>
                    <a:lnB>
                      <a:noFill/>
                    </a:lnB>
                    <a:solidFill>
                      <a:srgbClr val="FFFF00"/>
                    </a:solidFill>
                  </a:tcPr>
                </a:tc>
                <a:tc>
                  <a:txBody>
                    <a:bodyPr/>
                    <a:lstStyle/>
                    <a:p>
                      <a:pPr algn="ctr" fontAlgn="b"/>
                      <a:r>
                        <a:rPr lang="en-GB" sz="400" b="0" i="0" u="none" strike="noStrike">
                          <a:solidFill>
                            <a:srgbClr val="000000"/>
                          </a:solidFill>
                          <a:effectLst/>
                          <a:latin typeface="Calibri"/>
                        </a:rPr>
                        <a:t>73</a:t>
                      </a:r>
                    </a:p>
                  </a:txBody>
                  <a:tcPr marL="3674" marR="3674" marT="3673" marB="0" anchor="b">
                    <a:lnL>
                      <a:noFill/>
                    </a:lnL>
                    <a:lnR>
                      <a:noFill/>
                    </a:lnR>
                    <a:lnT>
                      <a:noFill/>
                    </a:lnT>
                    <a:lnB>
                      <a:noFill/>
                    </a:lnB>
                  </a:tcPr>
                </a:tc>
              </a:tr>
              <a:tr h="102488">
                <a:tc>
                  <a:txBody>
                    <a:bodyPr/>
                    <a:lstStyle/>
                    <a:p>
                      <a:pPr algn="ctr" fontAlgn="b"/>
                      <a:r>
                        <a:rPr lang="en-GB" sz="400" b="0" i="0" u="none" strike="noStrike">
                          <a:solidFill>
                            <a:srgbClr val="000000"/>
                          </a:solidFill>
                          <a:effectLst/>
                          <a:latin typeface="Calibri"/>
                        </a:rPr>
                        <a:t>080</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Pierina revignas</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N</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113</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54</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48</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10</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19</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10</a:t>
                      </a:r>
                    </a:p>
                  </a:txBody>
                  <a:tcPr marL="3674" marR="3674" marT="3673" marB="0" anchor="b">
                    <a:lnL>
                      <a:noFill/>
                    </a:lnL>
                    <a:lnR>
                      <a:noFill/>
                    </a:lnR>
                    <a:lnT>
                      <a:noFill/>
                    </a:lnT>
                    <a:lnB>
                      <a:noFill/>
                    </a:lnB>
                    <a:solidFill>
                      <a:srgbClr val="FF66FF"/>
                    </a:solidFill>
                  </a:tcPr>
                </a:tc>
                <a:tc>
                  <a:txBody>
                    <a:bodyPr/>
                    <a:lstStyle/>
                    <a:p>
                      <a:pPr algn="ctr" fontAlgn="b"/>
                      <a:r>
                        <a:rPr lang="en-GB" sz="400" b="0" i="0" u="none" strike="noStrike">
                          <a:solidFill>
                            <a:srgbClr val="000000"/>
                          </a:solidFill>
                          <a:effectLst/>
                          <a:latin typeface="Calibri"/>
                        </a:rPr>
                        <a:t>100</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7</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70</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3</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30</a:t>
                      </a:r>
                    </a:p>
                  </a:txBody>
                  <a:tcPr marL="3674" marR="3674" marT="3673" marB="0" anchor="b">
                    <a:lnL>
                      <a:noFill/>
                    </a:lnL>
                    <a:lnR>
                      <a:noFill/>
                    </a:lnR>
                    <a:lnT>
                      <a:noFill/>
                    </a:lnT>
                    <a:lnB>
                      <a:noFill/>
                    </a:lnB>
                  </a:tcPr>
                </a:tc>
              </a:tr>
              <a:tr h="102488">
                <a:tc>
                  <a:txBody>
                    <a:bodyPr/>
                    <a:lstStyle/>
                    <a:p>
                      <a:pPr algn="ctr" fontAlgn="b"/>
                      <a:r>
                        <a:rPr lang="en-GB" sz="400" b="0" i="0" u="none" strike="noStrike">
                          <a:solidFill>
                            <a:srgbClr val="000000"/>
                          </a:solidFill>
                          <a:effectLst/>
                          <a:latin typeface="Calibri"/>
                        </a:rPr>
                        <a:t>081</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Ciro mamolo</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Y</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82</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46</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56</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10</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22</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10</a:t>
                      </a:r>
                    </a:p>
                  </a:txBody>
                  <a:tcPr marL="3674" marR="3674" marT="3673" marB="0" anchor="b">
                    <a:lnL>
                      <a:noFill/>
                    </a:lnL>
                    <a:lnR>
                      <a:noFill/>
                    </a:lnR>
                    <a:lnT>
                      <a:noFill/>
                    </a:lnT>
                    <a:lnB>
                      <a:noFill/>
                    </a:lnB>
                    <a:solidFill>
                      <a:srgbClr val="FF66FF"/>
                    </a:solidFill>
                  </a:tcPr>
                </a:tc>
                <a:tc>
                  <a:txBody>
                    <a:bodyPr/>
                    <a:lstStyle/>
                    <a:p>
                      <a:pPr algn="ctr" fontAlgn="b"/>
                      <a:r>
                        <a:rPr lang="en-GB" sz="400" b="0" i="0" u="none" strike="noStrike">
                          <a:solidFill>
                            <a:srgbClr val="000000"/>
                          </a:solidFill>
                          <a:effectLst/>
                          <a:latin typeface="Calibri"/>
                        </a:rPr>
                        <a:t>100</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8</a:t>
                      </a:r>
                    </a:p>
                  </a:txBody>
                  <a:tcPr marL="3674" marR="3674" marT="3673" marB="0" anchor="b">
                    <a:lnL>
                      <a:noFill/>
                    </a:lnL>
                    <a:lnR>
                      <a:noFill/>
                    </a:lnR>
                    <a:lnT>
                      <a:noFill/>
                    </a:lnT>
                    <a:lnB>
                      <a:noFill/>
                    </a:lnB>
                    <a:solidFill>
                      <a:srgbClr val="FFFF00"/>
                    </a:solidFill>
                  </a:tcPr>
                </a:tc>
                <a:tc>
                  <a:txBody>
                    <a:bodyPr/>
                    <a:lstStyle/>
                    <a:p>
                      <a:pPr algn="ctr" fontAlgn="b"/>
                      <a:r>
                        <a:rPr lang="en-GB" sz="400" b="0" i="0" u="none" strike="noStrike">
                          <a:solidFill>
                            <a:srgbClr val="000000"/>
                          </a:solidFill>
                          <a:effectLst/>
                          <a:latin typeface="Calibri"/>
                        </a:rPr>
                        <a:t>80</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2</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20</a:t>
                      </a:r>
                    </a:p>
                  </a:txBody>
                  <a:tcPr marL="3674" marR="3674" marT="3673" marB="0" anchor="b">
                    <a:lnL>
                      <a:noFill/>
                    </a:lnL>
                    <a:lnR>
                      <a:noFill/>
                    </a:lnR>
                    <a:lnT>
                      <a:noFill/>
                    </a:lnT>
                    <a:lnB>
                      <a:noFill/>
                    </a:lnB>
                  </a:tcPr>
                </a:tc>
              </a:tr>
              <a:tr h="102488">
                <a:tc>
                  <a:txBody>
                    <a:bodyPr/>
                    <a:lstStyle/>
                    <a:p>
                      <a:pPr algn="ctr" fontAlgn="b"/>
                      <a:r>
                        <a:rPr lang="en-GB" sz="400" b="0" i="0" u="none" strike="noStrike">
                          <a:solidFill>
                            <a:srgbClr val="000000"/>
                          </a:solidFill>
                          <a:effectLst/>
                          <a:latin typeface="Calibri"/>
                        </a:rPr>
                        <a:t>038</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Rossana Sellibara</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Y</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109</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20</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18</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11</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55</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10</a:t>
                      </a:r>
                    </a:p>
                  </a:txBody>
                  <a:tcPr marL="3674" marR="3674" marT="3673" marB="0" anchor="b">
                    <a:lnL>
                      <a:noFill/>
                    </a:lnL>
                    <a:lnR>
                      <a:noFill/>
                    </a:lnR>
                    <a:lnT>
                      <a:noFill/>
                    </a:lnT>
                    <a:lnB>
                      <a:noFill/>
                    </a:lnB>
                    <a:solidFill>
                      <a:srgbClr val="FF66FF"/>
                    </a:solidFill>
                  </a:tcPr>
                </a:tc>
                <a:tc>
                  <a:txBody>
                    <a:bodyPr/>
                    <a:lstStyle/>
                    <a:p>
                      <a:pPr algn="ctr" fontAlgn="b"/>
                      <a:r>
                        <a:rPr lang="en-GB" sz="400" b="0" i="0" u="none" strike="noStrike">
                          <a:solidFill>
                            <a:srgbClr val="000000"/>
                          </a:solidFill>
                          <a:effectLst/>
                          <a:latin typeface="Calibri"/>
                        </a:rPr>
                        <a:t>91</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7</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70</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3</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30</a:t>
                      </a:r>
                    </a:p>
                  </a:txBody>
                  <a:tcPr marL="3674" marR="3674" marT="3673" marB="0" anchor="b">
                    <a:lnL>
                      <a:noFill/>
                    </a:lnL>
                    <a:lnR>
                      <a:noFill/>
                    </a:lnR>
                    <a:lnT>
                      <a:noFill/>
                    </a:lnT>
                    <a:lnB>
                      <a:noFill/>
                    </a:lnB>
                  </a:tcPr>
                </a:tc>
              </a:tr>
              <a:tr h="102488">
                <a:tc>
                  <a:txBody>
                    <a:bodyPr/>
                    <a:lstStyle/>
                    <a:p>
                      <a:pPr algn="ctr" fontAlgn="b"/>
                      <a:r>
                        <a:rPr lang="en-GB" sz="400" b="0" i="0" u="none" strike="noStrike">
                          <a:solidFill>
                            <a:srgbClr val="000000"/>
                          </a:solidFill>
                          <a:effectLst/>
                          <a:latin typeface="Calibri"/>
                        </a:rPr>
                        <a:t>025</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Tiziano Ermacora</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Y</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184</a:t>
                      </a:r>
                    </a:p>
                  </a:txBody>
                  <a:tcPr marL="3674" marR="3674" marT="3673" marB="0" anchor="b">
                    <a:lnL>
                      <a:noFill/>
                    </a:lnL>
                    <a:lnR>
                      <a:noFill/>
                    </a:lnR>
                    <a:lnT>
                      <a:noFill/>
                    </a:lnT>
                    <a:lnB>
                      <a:noFill/>
                    </a:lnB>
                    <a:solidFill>
                      <a:srgbClr val="FFFF00"/>
                    </a:solidFill>
                  </a:tcPr>
                </a:tc>
                <a:tc>
                  <a:txBody>
                    <a:bodyPr/>
                    <a:lstStyle/>
                    <a:p>
                      <a:pPr algn="ctr" fontAlgn="b"/>
                      <a:r>
                        <a:rPr lang="en-GB" sz="400" b="0" i="0" u="none" strike="noStrike">
                          <a:solidFill>
                            <a:srgbClr val="000000"/>
                          </a:solidFill>
                          <a:effectLst/>
                          <a:latin typeface="Calibri"/>
                        </a:rPr>
                        <a:t>80</a:t>
                      </a:r>
                    </a:p>
                  </a:txBody>
                  <a:tcPr marL="3674" marR="3674" marT="3673" marB="0" anchor="b">
                    <a:lnL>
                      <a:noFill/>
                    </a:lnL>
                    <a:lnR>
                      <a:noFill/>
                    </a:lnR>
                    <a:lnT>
                      <a:noFill/>
                    </a:lnT>
                    <a:lnB>
                      <a:noFill/>
                    </a:lnB>
                    <a:solidFill>
                      <a:srgbClr val="FFFF00"/>
                    </a:solidFill>
                  </a:tcPr>
                </a:tc>
                <a:tc>
                  <a:txBody>
                    <a:bodyPr/>
                    <a:lstStyle/>
                    <a:p>
                      <a:pPr algn="ctr" fontAlgn="b"/>
                      <a:r>
                        <a:rPr lang="en-GB" sz="400" b="0" i="0" u="none" strike="noStrike">
                          <a:solidFill>
                            <a:srgbClr val="000000"/>
                          </a:solidFill>
                          <a:effectLst/>
                          <a:latin typeface="Calibri"/>
                        </a:rPr>
                        <a:t>43</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9</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11</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9</a:t>
                      </a:r>
                    </a:p>
                  </a:txBody>
                  <a:tcPr marL="3674" marR="3674" marT="3673" marB="0" anchor="b">
                    <a:lnL>
                      <a:noFill/>
                    </a:lnL>
                    <a:lnR>
                      <a:noFill/>
                    </a:lnR>
                    <a:lnT>
                      <a:noFill/>
                    </a:lnT>
                    <a:lnB>
                      <a:noFill/>
                    </a:lnB>
                    <a:solidFill>
                      <a:srgbClr val="FF66FF"/>
                    </a:solidFill>
                  </a:tcPr>
                </a:tc>
                <a:tc>
                  <a:txBody>
                    <a:bodyPr/>
                    <a:lstStyle/>
                    <a:p>
                      <a:pPr algn="ctr" fontAlgn="b"/>
                      <a:r>
                        <a:rPr lang="en-GB" sz="400" b="0" i="0" u="none" strike="noStrike">
                          <a:solidFill>
                            <a:srgbClr val="000000"/>
                          </a:solidFill>
                          <a:effectLst/>
                          <a:latin typeface="Calibri"/>
                        </a:rPr>
                        <a:t>100</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4</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44</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5</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56</a:t>
                      </a:r>
                    </a:p>
                  </a:txBody>
                  <a:tcPr marL="3674" marR="3674" marT="3673" marB="0" anchor="b">
                    <a:lnL>
                      <a:noFill/>
                    </a:lnL>
                    <a:lnR>
                      <a:noFill/>
                    </a:lnR>
                    <a:lnT>
                      <a:noFill/>
                    </a:lnT>
                    <a:lnB>
                      <a:noFill/>
                    </a:lnB>
                  </a:tcPr>
                </a:tc>
              </a:tr>
              <a:tr h="102488">
                <a:tc>
                  <a:txBody>
                    <a:bodyPr/>
                    <a:lstStyle/>
                    <a:p>
                      <a:pPr algn="ctr" fontAlgn="b"/>
                      <a:r>
                        <a:rPr lang="en-GB" sz="400" b="0" i="0" u="none" strike="noStrike">
                          <a:solidFill>
                            <a:srgbClr val="000000"/>
                          </a:solidFill>
                          <a:effectLst/>
                          <a:latin typeface="Calibri"/>
                        </a:rPr>
                        <a:t>030</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Massimo Toffolo</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N</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98</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30</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31</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10</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33</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9</a:t>
                      </a:r>
                    </a:p>
                  </a:txBody>
                  <a:tcPr marL="3674" marR="3674" marT="3673" marB="0" anchor="b">
                    <a:lnL>
                      <a:noFill/>
                    </a:lnL>
                    <a:lnR>
                      <a:noFill/>
                    </a:lnR>
                    <a:lnT>
                      <a:noFill/>
                    </a:lnT>
                    <a:lnB>
                      <a:noFill/>
                    </a:lnB>
                    <a:solidFill>
                      <a:srgbClr val="FF66FF"/>
                    </a:solidFill>
                  </a:tcPr>
                </a:tc>
                <a:tc>
                  <a:txBody>
                    <a:bodyPr/>
                    <a:lstStyle/>
                    <a:p>
                      <a:pPr algn="ctr" fontAlgn="b"/>
                      <a:r>
                        <a:rPr lang="en-GB" sz="400" b="0" i="0" u="none" strike="noStrike">
                          <a:solidFill>
                            <a:srgbClr val="000000"/>
                          </a:solidFill>
                          <a:effectLst/>
                          <a:latin typeface="Calibri"/>
                        </a:rPr>
                        <a:t>90</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2</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22</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7</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78</a:t>
                      </a:r>
                    </a:p>
                  </a:txBody>
                  <a:tcPr marL="3674" marR="3674" marT="3673" marB="0" anchor="b">
                    <a:lnL>
                      <a:noFill/>
                    </a:lnL>
                    <a:lnR>
                      <a:noFill/>
                    </a:lnR>
                    <a:lnT>
                      <a:noFill/>
                    </a:lnT>
                    <a:lnB>
                      <a:noFill/>
                    </a:lnB>
                  </a:tcPr>
                </a:tc>
              </a:tr>
              <a:tr h="102488">
                <a:tc>
                  <a:txBody>
                    <a:bodyPr/>
                    <a:lstStyle/>
                    <a:p>
                      <a:pPr algn="ctr" fontAlgn="b"/>
                      <a:r>
                        <a:rPr lang="en-GB" sz="400" b="0" i="0" u="none" strike="noStrike">
                          <a:solidFill>
                            <a:srgbClr val="000000"/>
                          </a:solidFill>
                          <a:effectLst/>
                          <a:latin typeface="Calibri"/>
                        </a:rPr>
                        <a:t>032</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Benyamin Moshe Chamouni</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Y</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97</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30</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31</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8</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27</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7</a:t>
                      </a:r>
                    </a:p>
                  </a:txBody>
                  <a:tcPr marL="3674" marR="3674" marT="3673" marB="0" anchor="b">
                    <a:lnL>
                      <a:noFill/>
                    </a:lnL>
                    <a:lnR>
                      <a:noFill/>
                    </a:lnR>
                    <a:lnT>
                      <a:noFill/>
                    </a:lnT>
                    <a:lnB>
                      <a:noFill/>
                    </a:lnB>
                    <a:solidFill>
                      <a:srgbClr val="FF66FF"/>
                    </a:solidFill>
                  </a:tcPr>
                </a:tc>
                <a:tc>
                  <a:txBody>
                    <a:bodyPr/>
                    <a:lstStyle/>
                    <a:p>
                      <a:pPr algn="ctr" fontAlgn="b"/>
                      <a:r>
                        <a:rPr lang="en-GB" sz="400" b="0" i="0" u="none" strike="noStrike">
                          <a:solidFill>
                            <a:srgbClr val="000000"/>
                          </a:solidFill>
                          <a:effectLst/>
                          <a:latin typeface="Calibri"/>
                        </a:rPr>
                        <a:t>88</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2</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29</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5</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71</a:t>
                      </a:r>
                    </a:p>
                  </a:txBody>
                  <a:tcPr marL="3674" marR="3674" marT="3673" marB="0" anchor="b">
                    <a:lnL>
                      <a:noFill/>
                    </a:lnL>
                    <a:lnR>
                      <a:noFill/>
                    </a:lnR>
                    <a:lnT>
                      <a:noFill/>
                    </a:lnT>
                    <a:lnB>
                      <a:noFill/>
                    </a:lnB>
                  </a:tcPr>
                </a:tc>
              </a:tr>
              <a:tr h="102488">
                <a:tc>
                  <a:txBody>
                    <a:bodyPr/>
                    <a:lstStyle/>
                    <a:p>
                      <a:pPr algn="ctr" fontAlgn="b"/>
                      <a:r>
                        <a:rPr lang="en-GB" sz="400" b="0" i="0" u="none" strike="noStrike">
                          <a:solidFill>
                            <a:srgbClr val="000000"/>
                          </a:solidFill>
                          <a:effectLst/>
                          <a:latin typeface="Calibri"/>
                        </a:rPr>
                        <a:t>082</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Elisabetta zappalà</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Y</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76</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28</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37</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7</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25</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7</a:t>
                      </a:r>
                    </a:p>
                  </a:txBody>
                  <a:tcPr marL="3674" marR="3674" marT="3673" marB="0" anchor="b">
                    <a:lnL>
                      <a:noFill/>
                    </a:lnL>
                    <a:lnR>
                      <a:noFill/>
                    </a:lnR>
                    <a:lnT>
                      <a:noFill/>
                    </a:lnT>
                    <a:lnB>
                      <a:noFill/>
                    </a:lnB>
                    <a:solidFill>
                      <a:srgbClr val="FF66FF"/>
                    </a:solidFill>
                  </a:tcPr>
                </a:tc>
                <a:tc>
                  <a:txBody>
                    <a:bodyPr/>
                    <a:lstStyle/>
                    <a:p>
                      <a:pPr algn="ctr" fontAlgn="b"/>
                      <a:r>
                        <a:rPr lang="en-GB" sz="400" b="0" i="0" u="none" strike="noStrike">
                          <a:solidFill>
                            <a:srgbClr val="000000"/>
                          </a:solidFill>
                          <a:effectLst/>
                          <a:latin typeface="Calibri"/>
                        </a:rPr>
                        <a:t>100</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3</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43</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4</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57</a:t>
                      </a:r>
                    </a:p>
                  </a:txBody>
                  <a:tcPr marL="3674" marR="3674" marT="3673" marB="0" anchor="b">
                    <a:lnL>
                      <a:noFill/>
                    </a:lnL>
                    <a:lnR>
                      <a:noFill/>
                    </a:lnR>
                    <a:lnT>
                      <a:noFill/>
                    </a:lnT>
                    <a:lnB>
                      <a:noFill/>
                    </a:lnB>
                  </a:tcPr>
                </a:tc>
              </a:tr>
              <a:tr h="102488">
                <a:tc>
                  <a:txBody>
                    <a:bodyPr/>
                    <a:lstStyle/>
                    <a:p>
                      <a:pPr algn="ctr" fontAlgn="b"/>
                      <a:r>
                        <a:rPr lang="en-GB" sz="400" b="0" i="0" u="none" strike="noStrike">
                          <a:solidFill>
                            <a:srgbClr val="000000"/>
                          </a:solidFill>
                          <a:effectLst/>
                          <a:latin typeface="Calibri"/>
                        </a:rPr>
                        <a:t>089</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Carlo Miotti</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Y</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62</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26</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42</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8</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31</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7</a:t>
                      </a:r>
                    </a:p>
                  </a:txBody>
                  <a:tcPr marL="3674" marR="3674" marT="3673" marB="0" anchor="b">
                    <a:lnL>
                      <a:noFill/>
                    </a:lnL>
                    <a:lnR>
                      <a:noFill/>
                    </a:lnR>
                    <a:lnT>
                      <a:noFill/>
                    </a:lnT>
                    <a:lnB>
                      <a:noFill/>
                    </a:lnB>
                    <a:solidFill>
                      <a:srgbClr val="FF66FF"/>
                    </a:solidFill>
                  </a:tcPr>
                </a:tc>
                <a:tc>
                  <a:txBody>
                    <a:bodyPr/>
                    <a:lstStyle/>
                    <a:p>
                      <a:pPr algn="ctr" fontAlgn="b"/>
                      <a:r>
                        <a:rPr lang="en-GB" sz="400" b="0" i="0" u="none" strike="noStrike">
                          <a:solidFill>
                            <a:srgbClr val="000000"/>
                          </a:solidFill>
                          <a:effectLst/>
                          <a:latin typeface="Calibri"/>
                        </a:rPr>
                        <a:t>88</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3</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43</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4</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57</a:t>
                      </a:r>
                    </a:p>
                  </a:txBody>
                  <a:tcPr marL="3674" marR="3674" marT="3673" marB="0" anchor="b">
                    <a:lnL>
                      <a:noFill/>
                    </a:lnL>
                    <a:lnR>
                      <a:noFill/>
                    </a:lnR>
                    <a:lnT>
                      <a:noFill/>
                    </a:lnT>
                    <a:lnB>
                      <a:noFill/>
                    </a:lnB>
                  </a:tcPr>
                </a:tc>
              </a:tr>
              <a:tr h="102488">
                <a:tc>
                  <a:txBody>
                    <a:bodyPr/>
                    <a:lstStyle/>
                    <a:p>
                      <a:pPr algn="ctr" fontAlgn="b"/>
                      <a:r>
                        <a:rPr lang="en-GB" sz="400" b="0" i="0" u="none" strike="noStrike">
                          <a:solidFill>
                            <a:srgbClr val="000000"/>
                          </a:solidFill>
                          <a:effectLst/>
                          <a:latin typeface="Calibri"/>
                        </a:rPr>
                        <a:t>045</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Egidio Castellarin</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Y</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33</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21</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64</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7</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33</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7</a:t>
                      </a:r>
                    </a:p>
                  </a:txBody>
                  <a:tcPr marL="3674" marR="3674" marT="3673" marB="0" anchor="b">
                    <a:lnL>
                      <a:noFill/>
                    </a:lnL>
                    <a:lnR>
                      <a:noFill/>
                    </a:lnR>
                    <a:lnT>
                      <a:noFill/>
                    </a:lnT>
                    <a:lnB>
                      <a:noFill/>
                    </a:lnB>
                    <a:solidFill>
                      <a:srgbClr val="FF66FF"/>
                    </a:solidFill>
                  </a:tcPr>
                </a:tc>
                <a:tc>
                  <a:txBody>
                    <a:bodyPr/>
                    <a:lstStyle/>
                    <a:p>
                      <a:pPr algn="ctr" fontAlgn="b"/>
                      <a:r>
                        <a:rPr lang="en-GB" sz="400" b="0" i="0" u="none" strike="noStrike">
                          <a:solidFill>
                            <a:srgbClr val="000000"/>
                          </a:solidFill>
                          <a:effectLst/>
                          <a:latin typeface="Calibri"/>
                        </a:rPr>
                        <a:t>100</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3</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43</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4</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57</a:t>
                      </a:r>
                    </a:p>
                  </a:txBody>
                  <a:tcPr marL="3674" marR="3674" marT="3673" marB="0" anchor="b">
                    <a:lnL>
                      <a:noFill/>
                    </a:lnL>
                    <a:lnR>
                      <a:noFill/>
                    </a:lnR>
                    <a:lnT>
                      <a:noFill/>
                    </a:lnT>
                    <a:lnB>
                      <a:noFill/>
                    </a:lnB>
                  </a:tcPr>
                </a:tc>
              </a:tr>
              <a:tr h="102488">
                <a:tc>
                  <a:txBody>
                    <a:bodyPr/>
                    <a:lstStyle/>
                    <a:p>
                      <a:pPr algn="ctr" fontAlgn="b"/>
                      <a:r>
                        <a:rPr lang="en-GB" sz="400" b="0" i="0" u="none" strike="noStrike">
                          <a:solidFill>
                            <a:srgbClr val="000000"/>
                          </a:solidFill>
                          <a:effectLst/>
                          <a:latin typeface="Calibri"/>
                        </a:rPr>
                        <a:t>033</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Gianfranco Panizzo</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Y</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108</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35</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32</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6</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17</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6</a:t>
                      </a:r>
                    </a:p>
                  </a:txBody>
                  <a:tcPr marL="3674" marR="3674" marT="3673" marB="0" anchor="b">
                    <a:lnL>
                      <a:noFill/>
                    </a:lnL>
                    <a:lnR>
                      <a:noFill/>
                    </a:lnR>
                    <a:lnT>
                      <a:noFill/>
                    </a:lnT>
                    <a:lnB>
                      <a:noFill/>
                    </a:lnB>
                    <a:solidFill>
                      <a:srgbClr val="FF66FF"/>
                    </a:solidFill>
                  </a:tcPr>
                </a:tc>
                <a:tc>
                  <a:txBody>
                    <a:bodyPr/>
                    <a:lstStyle/>
                    <a:p>
                      <a:pPr algn="ctr" fontAlgn="b"/>
                      <a:r>
                        <a:rPr lang="en-GB" sz="400" b="0" i="0" u="none" strike="noStrike">
                          <a:solidFill>
                            <a:srgbClr val="000000"/>
                          </a:solidFill>
                          <a:effectLst/>
                          <a:latin typeface="Calibri"/>
                        </a:rPr>
                        <a:t>100</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4</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67</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2</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33</a:t>
                      </a:r>
                    </a:p>
                  </a:txBody>
                  <a:tcPr marL="3674" marR="3674" marT="3673" marB="0" anchor="b">
                    <a:lnL>
                      <a:noFill/>
                    </a:lnL>
                    <a:lnR>
                      <a:noFill/>
                    </a:lnR>
                    <a:lnT>
                      <a:noFill/>
                    </a:lnT>
                    <a:lnB>
                      <a:noFill/>
                    </a:lnB>
                  </a:tcPr>
                </a:tc>
              </a:tr>
              <a:tr h="102488">
                <a:tc>
                  <a:txBody>
                    <a:bodyPr/>
                    <a:lstStyle/>
                    <a:p>
                      <a:pPr algn="ctr" fontAlgn="b"/>
                      <a:r>
                        <a:rPr lang="en-GB" sz="400" b="0" i="0" u="none" strike="noStrike">
                          <a:solidFill>
                            <a:srgbClr val="000000"/>
                          </a:solidFill>
                          <a:effectLst/>
                          <a:latin typeface="Calibri"/>
                        </a:rPr>
                        <a:t>037</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Ivana Rupalti</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Y</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120</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59</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49</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6</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10</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5</a:t>
                      </a:r>
                    </a:p>
                  </a:txBody>
                  <a:tcPr marL="3674" marR="3674" marT="3673" marB="0" anchor="b">
                    <a:lnL>
                      <a:noFill/>
                    </a:lnL>
                    <a:lnR>
                      <a:noFill/>
                    </a:lnR>
                    <a:lnT>
                      <a:noFill/>
                    </a:lnT>
                    <a:lnB>
                      <a:noFill/>
                    </a:lnB>
                    <a:solidFill>
                      <a:srgbClr val="FF66FF"/>
                    </a:solidFill>
                  </a:tcPr>
                </a:tc>
                <a:tc>
                  <a:txBody>
                    <a:bodyPr/>
                    <a:lstStyle/>
                    <a:p>
                      <a:pPr algn="ctr" fontAlgn="b"/>
                      <a:r>
                        <a:rPr lang="en-GB" sz="400" b="0" i="0" u="none" strike="noStrike">
                          <a:solidFill>
                            <a:srgbClr val="000000"/>
                          </a:solidFill>
                          <a:effectLst/>
                          <a:latin typeface="Calibri"/>
                        </a:rPr>
                        <a:t>83</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3</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60</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2</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40</a:t>
                      </a:r>
                    </a:p>
                  </a:txBody>
                  <a:tcPr marL="3674" marR="3674" marT="3673" marB="0" anchor="b">
                    <a:lnL>
                      <a:noFill/>
                    </a:lnL>
                    <a:lnR>
                      <a:noFill/>
                    </a:lnR>
                    <a:lnT>
                      <a:noFill/>
                    </a:lnT>
                    <a:lnB>
                      <a:noFill/>
                    </a:lnB>
                  </a:tcPr>
                </a:tc>
              </a:tr>
              <a:tr h="102488">
                <a:tc>
                  <a:txBody>
                    <a:bodyPr/>
                    <a:lstStyle/>
                    <a:p>
                      <a:pPr algn="ctr" fontAlgn="b"/>
                      <a:r>
                        <a:rPr lang="en-GB" sz="400" b="0" i="0" u="none" strike="noStrike">
                          <a:solidFill>
                            <a:srgbClr val="000000"/>
                          </a:solidFill>
                          <a:effectLst/>
                          <a:latin typeface="Calibri"/>
                        </a:rPr>
                        <a:t>079</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Raffaella Principato</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Y</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94</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38</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40</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6</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16</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5</a:t>
                      </a:r>
                    </a:p>
                  </a:txBody>
                  <a:tcPr marL="3674" marR="3674" marT="3673" marB="0" anchor="b">
                    <a:lnL>
                      <a:noFill/>
                    </a:lnL>
                    <a:lnR>
                      <a:noFill/>
                    </a:lnR>
                    <a:lnT>
                      <a:noFill/>
                    </a:lnT>
                    <a:lnB>
                      <a:noFill/>
                    </a:lnB>
                    <a:solidFill>
                      <a:srgbClr val="FF66FF"/>
                    </a:solidFill>
                  </a:tcPr>
                </a:tc>
                <a:tc>
                  <a:txBody>
                    <a:bodyPr/>
                    <a:lstStyle/>
                    <a:p>
                      <a:pPr algn="ctr" fontAlgn="b"/>
                      <a:r>
                        <a:rPr lang="en-GB" sz="400" b="0" i="0" u="none" strike="noStrike">
                          <a:solidFill>
                            <a:srgbClr val="000000"/>
                          </a:solidFill>
                          <a:effectLst/>
                          <a:latin typeface="Calibri"/>
                        </a:rPr>
                        <a:t>83</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4</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80</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1</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20</a:t>
                      </a:r>
                    </a:p>
                  </a:txBody>
                  <a:tcPr marL="3674" marR="3674" marT="3673" marB="0" anchor="b">
                    <a:lnL>
                      <a:noFill/>
                    </a:lnL>
                    <a:lnR>
                      <a:noFill/>
                    </a:lnR>
                    <a:lnT>
                      <a:noFill/>
                    </a:lnT>
                    <a:lnB>
                      <a:noFill/>
                    </a:lnB>
                  </a:tcPr>
                </a:tc>
              </a:tr>
              <a:tr h="102488">
                <a:tc>
                  <a:txBody>
                    <a:bodyPr/>
                    <a:lstStyle/>
                    <a:p>
                      <a:pPr algn="ctr" fontAlgn="b"/>
                      <a:r>
                        <a:rPr lang="en-GB" sz="400" b="0" i="0" u="none" strike="noStrike">
                          <a:solidFill>
                            <a:srgbClr val="000000"/>
                          </a:solidFill>
                          <a:effectLst/>
                          <a:latin typeface="Calibri"/>
                        </a:rPr>
                        <a:t>028</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Adriana Fasiolo</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N</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81</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28</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35</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5</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18</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5</a:t>
                      </a:r>
                    </a:p>
                  </a:txBody>
                  <a:tcPr marL="3674" marR="3674" marT="3673" marB="0" anchor="b">
                    <a:lnL>
                      <a:noFill/>
                    </a:lnL>
                    <a:lnR>
                      <a:noFill/>
                    </a:lnR>
                    <a:lnT>
                      <a:noFill/>
                    </a:lnT>
                    <a:lnB>
                      <a:noFill/>
                    </a:lnB>
                    <a:solidFill>
                      <a:srgbClr val="FF66FF"/>
                    </a:solidFill>
                  </a:tcPr>
                </a:tc>
                <a:tc>
                  <a:txBody>
                    <a:bodyPr/>
                    <a:lstStyle/>
                    <a:p>
                      <a:pPr algn="ctr" fontAlgn="b"/>
                      <a:r>
                        <a:rPr lang="en-GB" sz="400" b="0" i="0" u="none" strike="noStrike">
                          <a:solidFill>
                            <a:srgbClr val="000000"/>
                          </a:solidFill>
                          <a:effectLst/>
                          <a:latin typeface="Calibri"/>
                        </a:rPr>
                        <a:t>100</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4</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80</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1</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20</a:t>
                      </a:r>
                    </a:p>
                  </a:txBody>
                  <a:tcPr marL="3674" marR="3674" marT="3673" marB="0" anchor="b">
                    <a:lnL>
                      <a:noFill/>
                    </a:lnL>
                    <a:lnR>
                      <a:noFill/>
                    </a:lnR>
                    <a:lnT>
                      <a:noFill/>
                    </a:lnT>
                    <a:lnB>
                      <a:noFill/>
                    </a:lnB>
                  </a:tcPr>
                </a:tc>
              </a:tr>
              <a:tr h="102488">
                <a:tc>
                  <a:txBody>
                    <a:bodyPr/>
                    <a:lstStyle/>
                    <a:p>
                      <a:pPr algn="ctr" fontAlgn="b"/>
                      <a:r>
                        <a:rPr lang="en-GB" sz="400" b="0" i="0" u="none" strike="noStrike">
                          <a:solidFill>
                            <a:srgbClr val="000000"/>
                          </a:solidFill>
                          <a:effectLst/>
                          <a:latin typeface="Calibri"/>
                        </a:rPr>
                        <a:t>042</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Gianna Bunello</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Y</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102</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23</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23</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6</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26</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5</a:t>
                      </a:r>
                    </a:p>
                  </a:txBody>
                  <a:tcPr marL="3674" marR="3674" marT="3673" marB="0" anchor="b">
                    <a:lnL>
                      <a:noFill/>
                    </a:lnL>
                    <a:lnR>
                      <a:noFill/>
                    </a:lnR>
                    <a:lnT>
                      <a:noFill/>
                    </a:lnT>
                    <a:lnB>
                      <a:noFill/>
                    </a:lnB>
                    <a:solidFill>
                      <a:srgbClr val="FF66FF"/>
                    </a:solidFill>
                  </a:tcPr>
                </a:tc>
                <a:tc>
                  <a:txBody>
                    <a:bodyPr/>
                    <a:lstStyle/>
                    <a:p>
                      <a:pPr algn="ctr" fontAlgn="b"/>
                      <a:r>
                        <a:rPr lang="en-GB" sz="400" b="0" i="0" u="none" strike="noStrike">
                          <a:solidFill>
                            <a:srgbClr val="000000"/>
                          </a:solidFill>
                          <a:effectLst/>
                          <a:latin typeface="Calibri"/>
                        </a:rPr>
                        <a:t>83</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2</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40</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3</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60</a:t>
                      </a:r>
                    </a:p>
                  </a:txBody>
                  <a:tcPr marL="3674" marR="3674" marT="3673" marB="0" anchor="b">
                    <a:lnL>
                      <a:noFill/>
                    </a:lnL>
                    <a:lnR>
                      <a:noFill/>
                    </a:lnR>
                    <a:lnT>
                      <a:noFill/>
                    </a:lnT>
                    <a:lnB>
                      <a:noFill/>
                    </a:lnB>
                  </a:tcPr>
                </a:tc>
              </a:tr>
              <a:tr h="102488">
                <a:tc>
                  <a:txBody>
                    <a:bodyPr/>
                    <a:lstStyle/>
                    <a:p>
                      <a:pPr algn="ctr" fontAlgn="b"/>
                      <a:r>
                        <a:rPr lang="en-GB" sz="400" b="0" i="0" u="none" strike="noStrike">
                          <a:solidFill>
                            <a:srgbClr val="000000"/>
                          </a:solidFill>
                          <a:effectLst/>
                          <a:latin typeface="Calibri"/>
                        </a:rPr>
                        <a:t>036</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Laura Ivana Tonelli</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Y</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86</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13</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15</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5</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38</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5</a:t>
                      </a:r>
                    </a:p>
                  </a:txBody>
                  <a:tcPr marL="3674" marR="3674" marT="3673" marB="0" anchor="b">
                    <a:lnL>
                      <a:noFill/>
                    </a:lnL>
                    <a:lnR>
                      <a:noFill/>
                    </a:lnR>
                    <a:lnT>
                      <a:noFill/>
                    </a:lnT>
                    <a:lnB>
                      <a:noFill/>
                    </a:lnB>
                    <a:solidFill>
                      <a:srgbClr val="FF66FF"/>
                    </a:solidFill>
                  </a:tcPr>
                </a:tc>
                <a:tc>
                  <a:txBody>
                    <a:bodyPr/>
                    <a:lstStyle/>
                    <a:p>
                      <a:pPr algn="ctr" fontAlgn="b"/>
                      <a:r>
                        <a:rPr lang="en-GB" sz="400" b="0" i="0" u="none" strike="noStrike">
                          <a:solidFill>
                            <a:srgbClr val="000000"/>
                          </a:solidFill>
                          <a:effectLst/>
                          <a:latin typeface="Calibri"/>
                        </a:rPr>
                        <a:t>100</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1</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20</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4</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80</a:t>
                      </a:r>
                    </a:p>
                  </a:txBody>
                  <a:tcPr marL="3674" marR="3674" marT="3673" marB="0" anchor="b">
                    <a:lnL>
                      <a:noFill/>
                    </a:lnL>
                    <a:lnR>
                      <a:noFill/>
                    </a:lnR>
                    <a:lnT>
                      <a:noFill/>
                    </a:lnT>
                    <a:lnB>
                      <a:noFill/>
                    </a:lnB>
                  </a:tcPr>
                </a:tc>
              </a:tr>
              <a:tr h="102488">
                <a:tc>
                  <a:txBody>
                    <a:bodyPr/>
                    <a:lstStyle/>
                    <a:p>
                      <a:pPr algn="ctr" fontAlgn="b"/>
                      <a:r>
                        <a:rPr lang="en-GB" sz="400" b="0" i="0" u="none" strike="noStrike">
                          <a:solidFill>
                            <a:srgbClr val="000000"/>
                          </a:solidFill>
                          <a:effectLst/>
                          <a:latin typeface="Calibri"/>
                        </a:rPr>
                        <a:t>059</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Nelly Drigani</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N</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57</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20</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35</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4</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20</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4</a:t>
                      </a:r>
                    </a:p>
                  </a:txBody>
                  <a:tcPr marL="3674" marR="3674" marT="3673" marB="0" anchor="b">
                    <a:lnL>
                      <a:noFill/>
                    </a:lnL>
                    <a:lnR>
                      <a:noFill/>
                    </a:lnR>
                    <a:lnT>
                      <a:noFill/>
                    </a:lnT>
                    <a:lnB>
                      <a:noFill/>
                    </a:lnB>
                    <a:solidFill>
                      <a:srgbClr val="FF66FF"/>
                    </a:solidFill>
                  </a:tcPr>
                </a:tc>
                <a:tc>
                  <a:txBody>
                    <a:bodyPr/>
                    <a:lstStyle/>
                    <a:p>
                      <a:pPr algn="ctr" fontAlgn="b"/>
                      <a:r>
                        <a:rPr lang="en-GB" sz="400" b="0" i="0" u="none" strike="noStrike">
                          <a:solidFill>
                            <a:srgbClr val="000000"/>
                          </a:solidFill>
                          <a:effectLst/>
                          <a:latin typeface="Calibri"/>
                        </a:rPr>
                        <a:t>100</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2</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50</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2</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50</a:t>
                      </a:r>
                    </a:p>
                  </a:txBody>
                  <a:tcPr marL="3674" marR="3674" marT="3673" marB="0" anchor="b">
                    <a:lnL>
                      <a:noFill/>
                    </a:lnL>
                    <a:lnR>
                      <a:noFill/>
                    </a:lnR>
                    <a:lnT>
                      <a:noFill/>
                    </a:lnT>
                    <a:lnB>
                      <a:noFill/>
                    </a:lnB>
                  </a:tcPr>
                </a:tc>
              </a:tr>
              <a:tr h="102488">
                <a:tc>
                  <a:txBody>
                    <a:bodyPr/>
                    <a:lstStyle/>
                    <a:p>
                      <a:pPr algn="ctr" fontAlgn="b"/>
                      <a:r>
                        <a:rPr lang="en-GB" sz="400" b="0" i="0" u="none" strike="noStrike">
                          <a:solidFill>
                            <a:srgbClr val="000000"/>
                          </a:solidFill>
                          <a:effectLst/>
                          <a:latin typeface="Calibri"/>
                        </a:rPr>
                        <a:t>050</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Maria Pia Cisilin</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Y</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97</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17</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18</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4</a:t>
                      </a:r>
                    </a:p>
                  </a:txBody>
                  <a:tcPr marL="3674" marR="3674" marT="3673" marB="0" anchor="b">
                    <a:lnL>
                      <a:noFill/>
                    </a:lnL>
                    <a:lnR>
                      <a:noFill/>
                    </a:lnR>
                    <a:lnT>
                      <a:noFill/>
                    </a:lnT>
                    <a:lnB>
                      <a:noFill/>
                    </a:lnB>
                  </a:tcPr>
                </a:tc>
                <a:tc>
                  <a:txBody>
                    <a:bodyPr/>
                    <a:lstStyle/>
                    <a:p>
                      <a:pPr algn="ctr" fontAlgn="b"/>
                      <a:r>
                        <a:rPr lang="en-GB" sz="400" b="0" i="0" u="none" strike="noStrike" dirty="0">
                          <a:solidFill>
                            <a:srgbClr val="000000"/>
                          </a:solidFill>
                          <a:effectLst/>
                          <a:latin typeface="Calibri"/>
                        </a:rPr>
                        <a:t>24</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4</a:t>
                      </a:r>
                    </a:p>
                  </a:txBody>
                  <a:tcPr marL="3674" marR="3674" marT="3673" marB="0" anchor="b">
                    <a:lnL>
                      <a:noFill/>
                    </a:lnL>
                    <a:lnR>
                      <a:noFill/>
                    </a:lnR>
                    <a:lnT>
                      <a:noFill/>
                    </a:lnT>
                    <a:lnB>
                      <a:noFill/>
                    </a:lnB>
                    <a:solidFill>
                      <a:srgbClr val="FF66FF"/>
                    </a:solidFill>
                  </a:tcPr>
                </a:tc>
                <a:tc>
                  <a:txBody>
                    <a:bodyPr/>
                    <a:lstStyle/>
                    <a:p>
                      <a:pPr algn="ctr" fontAlgn="b"/>
                      <a:r>
                        <a:rPr lang="en-GB" sz="400" b="0" i="0" u="none" strike="noStrike">
                          <a:solidFill>
                            <a:srgbClr val="000000"/>
                          </a:solidFill>
                          <a:effectLst/>
                          <a:latin typeface="Calibri"/>
                        </a:rPr>
                        <a:t>100</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1</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25</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3</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75</a:t>
                      </a:r>
                    </a:p>
                  </a:txBody>
                  <a:tcPr marL="3674" marR="3674" marT="3673" marB="0" anchor="b">
                    <a:lnL>
                      <a:noFill/>
                    </a:lnL>
                    <a:lnR>
                      <a:noFill/>
                    </a:lnR>
                    <a:lnT>
                      <a:noFill/>
                    </a:lnT>
                    <a:lnB>
                      <a:noFill/>
                    </a:lnB>
                  </a:tcPr>
                </a:tc>
              </a:tr>
              <a:tr h="102488">
                <a:tc>
                  <a:txBody>
                    <a:bodyPr/>
                    <a:lstStyle/>
                    <a:p>
                      <a:pPr algn="ctr" fontAlgn="b"/>
                      <a:r>
                        <a:rPr lang="en-GB" sz="400" b="0" i="0" u="none" strike="noStrike">
                          <a:solidFill>
                            <a:srgbClr val="000000"/>
                          </a:solidFill>
                          <a:effectLst/>
                          <a:latin typeface="Calibri"/>
                        </a:rPr>
                        <a:t>051</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Lucia casatta</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Y</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38</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13</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34</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4</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31</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4</a:t>
                      </a:r>
                    </a:p>
                  </a:txBody>
                  <a:tcPr marL="3674" marR="3674" marT="3673" marB="0" anchor="b">
                    <a:lnL>
                      <a:noFill/>
                    </a:lnL>
                    <a:lnR>
                      <a:noFill/>
                    </a:lnR>
                    <a:lnT>
                      <a:noFill/>
                    </a:lnT>
                    <a:lnB>
                      <a:noFill/>
                    </a:lnB>
                    <a:solidFill>
                      <a:srgbClr val="FF66FF"/>
                    </a:solidFill>
                  </a:tcPr>
                </a:tc>
                <a:tc>
                  <a:txBody>
                    <a:bodyPr/>
                    <a:lstStyle/>
                    <a:p>
                      <a:pPr algn="ctr" fontAlgn="b"/>
                      <a:r>
                        <a:rPr lang="en-GB" sz="400" b="0" i="0" u="none" strike="noStrike">
                          <a:solidFill>
                            <a:srgbClr val="000000"/>
                          </a:solidFill>
                          <a:effectLst/>
                          <a:latin typeface="Calibri"/>
                        </a:rPr>
                        <a:t>100</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3</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75</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1</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25</a:t>
                      </a:r>
                    </a:p>
                  </a:txBody>
                  <a:tcPr marL="3674" marR="3674" marT="3673" marB="0" anchor="b">
                    <a:lnL>
                      <a:noFill/>
                    </a:lnL>
                    <a:lnR>
                      <a:noFill/>
                    </a:lnR>
                    <a:lnT>
                      <a:noFill/>
                    </a:lnT>
                    <a:lnB>
                      <a:noFill/>
                    </a:lnB>
                  </a:tcPr>
                </a:tc>
              </a:tr>
              <a:tr h="102488">
                <a:tc>
                  <a:txBody>
                    <a:bodyPr/>
                    <a:lstStyle/>
                    <a:p>
                      <a:pPr algn="ctr" fontAlgn="b"/>
                      <a:r>
                        <a:rPr lang="en-GB" sz="400" b="0" i="0" u="none" strike="noStrike">
                          <a:solidFill>
                            <a:srgbClr val="000000"/>
                          </a:solidFill>
                          <a:effectLst/>
                          <a:latin typeface="Calibri"/>
                        </a:rPr>
                        <a:t>060</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Giosuè Acampora</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Y</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171</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46</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27</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3</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7</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3</a:t>
                      </a:r>
                    </a:p>
                  </a:txBody>
                  <a:tcPr marL="3674" marR="3674" marT="3673" marB="0" anchor="b">
                    <a:lnL>
                      <a:noFill/>
                    </a:lnL>
                    <a:lnR>
                      <a:noFill/>
                    </a:lnR>
                    <a:lnT>
                      <a:noFill/>
                    </a:lnT>
                    <a:lnB>
                      <a:noFill/>
                    </a:lnB>
                    <a:solidFill>
                      <a:srgbClr val="FF66FF"/>
                    </a:solidFill>
                  </a:tcPr>
                </a:tc>
                <a:tc>
                  <a:txBody>
                    <a:bodyPr/>
                    <a:lstStyle/>
                    <a:p>
                      <a:pPr algn="ctr" fontAlgn="b"/>
                      <a:r>
                        <a:rPr lang="en-GB" sz="400" b="0" i="0" u="none" strike="noStrike">
                          <a:solidFill>
                            <a:srgbClr val="000000"/>
                          </a:solidFill>
                          <a:effectLst/>
                          <a:latin typeface="Calibri"/>
                        </a:rPr>
                        <a:t>100</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2</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67</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1</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33</a:t>
                      </a:r>
                    </a:p>
                  </a:txBody>
                  <a:tcPr marL="3674" marR="3674" marT="3673" marB="0" anchor="b">
                    <a:lnL>
                      <a:noFill/>
                    </a:lnL>
                    <a:lnR>
                      <a:noFill/>
                    </a:lnR>
                    <a:lnT>
                      <a:noFill/>
                    </a:lnT>
                    <a:lnB>
                      <a:noFill/>
                    </a:lnB>
                  </a:tcPr>
                </a:tc>
              </a:tr>
              <a:tr h="102488">
                <a:tc>
                  <a:txBody>
                    <a:bodyPr/>
                    <a:lstStyle/>
                    <a:p>
                      <a:pPr algn="ctr" fontAlgn="b"/>
                      <a:r>
                        <a:rPr lang="en-GB" sz="400" b="0" i="0" u="none" strike="noStrike">
                          <a:solidFill>
                            <a:srgbClr val="000000"/>
                          </a:solidFill>
                          <a:effectLst/>
                          <a:latin typeface="Calibri"/>
                        </a:rPr>
                        <a:t>026</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Clemente Condello</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N</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13</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7</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54</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3</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43</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3</a:t>
                      </a:r>
                    </a:p>
                  </a:txBody>
                  <a:tcPr marL="3674" marR="3674" marT="3673" marB="0" anchor="b">
                    <a:lnL>
                      <a:noFill/>
                    </a:lnL>
                    <a:lnR>
                      <a:noFill/>
                    </a:lnR>
                    <a:lnT>
                      <a:noFill/>
                    </a:lnT>
                    <a:lnB>
                      <a:noFill/>
                    </a:lnB>
                    <a:solidFill>
                      <a:srgbClr val="FF66FF"/>
                    </a:solidFill>
                  </a:tcPr>
                </a:tc>
                <a:tc>
                  <a:txBody>
                    <a:bodyPr/>
                    <a:lstStyle/>
                    <a:p>
                      <a:pPr algn="ctr" fontAlgn="b"/>
                      <a:r>
                        <a:rPr lang="en-GB" sz="400" b="0" i="0" u="none" strike="noStrike">
                          <a:solidFill>
                            <a:srgbClr val="000000"/>
                          </a:solidFill>
                          <a:effectLst/>
                          <a:latin typeface="Calibri"/>
                        </a:rPr>
                        <a:t>100</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1</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33</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2</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67</a:t>
                      </a:r>
                    </a:p>
                  </a:txBody>
                  <a:tcPr marL="3674" marR="3674" marT="3673" marB="0" anchor="b">
                    <a:lnL>
                      <a:noFill/>
                    </a:lnL>
                    <a:lnR>
                      <a:noFill/>
                    </a:lnR>
                    <a:lnT>
                      <a:noFill/>
                    </a:lnT>
                    <a:lnB>
                      <a:noFill/>
                    </a:lnB>
                  </a:tcPr>
                </a:tc>
              </a:tr>
              <a:tr h="102488">
                <a:tc>
                  <a:txBody>
                    <a:bodyPr/>
                    <a:lstStyle/>
                    <a:p>
                      <a:pPr algn="ctr" fontAlgn="b"/>
                      <a:r>
                        <a:rPr lang="en-GB" sz="400" b="0" i="0" u="none" strike="noStrike">
                          <a:solidFill>
                            <a:srgbClr val="000000"/>
                          </a:solidFill>
                          <a:effectLst/>
                          <a:latin typeface="Calibri"/>
                        </a:rPr>
                        <a:t>048</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Alessandro Falcidia</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N</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107</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52</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49</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3</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6</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2</a:t>
                      </a:r>
                    </a:p>
                  </a:txBody>
                  <a:tcPr marL="3674" marR="3674" marT="3673" marB="0" anchor="b">
                    <a:lnL>
                      <a:noFill/>
                    </a:lnL>
                    <a:lnR>
                      <a:noFill/>
                    </a:lnR>
                    <a:lnT>
                      <a:noFill/>
                    </a:lnT>
                    <a:lnB>
                      <a:noFill/>
                    </a:lnB>
                    <a:solidFill>
                      <a:srgbClr val="FF66FF"/>
                    </a:solidFill>
                  </a:tcPr>
                </a:tc>
                <a:tc>
                  <a:txBody>
                    <a:bodyPr/>
                    <a:lstStyle/>
                    <a:p>
                      <a:pPr algn="ctr" fontAlgn="b"/>
                      <a:r>
                        <a:rPr lang="en-GB" sz="400" b="0" i="0" u="none" strike="noStrike">
                          <a:solidFill>
                            <a:srgbClr val="000000"/>
                          </a:solidFill>
                          <a:effectLst/>
                          <a:latin typeface="Calibri"/>
                        </a:rPr>
                        <a:t>67</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1</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50</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1</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50</a:t>
                      </a:r>
                    </a:p>
                  </a:txBody>
                  <a:tcPr marL="3674" marR="3674" marT="3673" marB="0" anchor="b">
                    <a:lnL>
                      <a:noFill/>
                    </a:lnL>
                    <a:lnR>
                      <a:noFill/>
                    </a:lnR>
                    <a:lnT>
                      <a:noFill/>
                    </a:lnT>
                    <a:lnB>
                      <a:noFill/>
                    </a:lnB>
                  </a:tcPr>
                </a:tc>
              </a:tr>
              <a:tr h="102488">
                <a:tc>
                  <a:txBody>
                    <a:bodyPr/>
                    <a:lstStyle/>
                    <a:p>
                      <a:pPr algn="ctr" fontAlgn="b"/>
                      <a:r>
                        <a:rPr lang="en-GB" sz="400" b="0" i="0" u="none" strike="noStrike">
                          <a:solidFill>
                            <a:srgbClr val="000000"/>
                          </a:solidFill>
                          <a:effectLst/>
                          <a:latin typeface="Calibri"/>
                        </a:rPr>
                        <a:t>087</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Chiara Toffoletti</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Y</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97</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18</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19</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2</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11</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2</a:t>
                      </a:r>
                    </a:p>
                  </a:txBody>
                  <a:tcPr marL="3674" marR="3674" marT="3673" marB="0" anchor="b">
                    <a:lnL>
                      <a:noFill/>
                    </a:lnL>
                    <a:lnR>
                      <a:noFill/>
                    </a:lnR>
                    <a:lnT>
                      <a:noFill/>
                    </a:lnT>
                    <a:lnB>
                      <a:noFill/>
                    </a:lnB>
                    <a:solidFill>
                      <a:srgbClr val="FF66FF"/>
                    </a:solidFill>
                  </a:tcPr>
                </a:tc>
                <a:tc>
                  <a:txBody>
                    <a:bodyPr/>
                    <a:lstStyle/>
                    <a:p>
                      <a:pPr algn="ctr" fontAlgn="b"/>
                      <a:r>
                        <a:rPr lang="en-GB" sz="400" b="0" i="0" u="none" strike="noStrike">
                          <a:solidFill>
                            <a:srgbClr val="000000"/>
                          </a:solidFill>
                          <a:effectLst/>
                          <a:latin typeface="Calibri"/>
                        </a:rPr>
                        <a:t>100</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0</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0</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2</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100</a:t>
                      </a:r>
                    </a:p>
                  </a:txBody>
                  <a:tcPr marL="3674" marR="3674" marT="3673" marB="0" anchor="b">
                    <a:lnL>
                      <a:noFill/>
                    </a:lnL>
                    <a:lnR>
                      <a:noFill/>
                    </a:lnR>
                    <a:lnT>
                      <a:noFill/>
                    </a:lnT>
                    <a:lnB>
                      <a:noFill/>
                    </a:lnB>
                  </a:tcPr>
                </a:tc>
              </a:tr>
              <a:tr h="102488">
                <a:tc>
                  <a:txBody>
                    <a:bodyPr/>
                    <a:lstStyle/>
                    <a:p>
                      <a:pPr algn="ctr" fontAlgn="b"/>
                      <a:r>
                        <a:rPr lang="en-GB" sz="400" b="0" i="0" u="none" strike="noStrike">
                          <a:solidFill>
                            <a:srgbClr val="000000"/>
                          </a:solidFill>
                          <a:effectLst/>
                          <a:latin typeface="Calibri"/>
                        </a:rPr>
                        <a:t>058</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Gianni Tubaro</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Y</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74</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16</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22</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3</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19</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2</a:t>
                      </a:r>
                    </a:p>
                  </a:txBody>
                  <a:tcPr marL="3674" marR="3674" marT="3673" marB="0" anchor="b">
                    <a:lnL>
                      <a:noFill/>
                    </a:lnL>
                    <a:lnR>
                      <a:noFill/>
                    </a:lnR>
                    <a:lnT>
                      <a:noFill/>
                    </a:lnT>
                    <a:lnB>
                      <a:noFill/>
                    </a:lnB>
                    <a:solidFill>
                      <a:srgbClr val="FF66FF"/>
                    </a:solidFill>
                  </a:tcPr>
                </a:tc>
                <a:tc>
                  <a:txBody>
                    <a:bodyPr/>
                    <a:lstStyle/>
                    <a:p>
                      <a:pPr algn="ctr" fontAlgn="b"/>
                      <a:r>
                        <a:rPr lang="en-GB" sz="400" b="0" i="0" u="none" strike="noStrike">
                          <a:solidFill>
                            <a:srgbClr val="000000"/>
                          </a:solidFill>
                          <a:effectLst/>
                          <a:latin typeface="Calibri"/>
                        </a:rPr>
                        <a:t>67</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0</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0</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2</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100</a:t>
                      </a:r>
                    </a:p>
                  </a:txBody>
                  <a:tcPr marL="3674" marR="3674" marT="3673" marB="0" anchor="b">
                    <a:lnL>
                      <a:noFill/>
                    </a:lnL>
                    <a:lnR>
                      <a:noFill/>
                    </a:lnR>
                    <a:lnT>
                      <a:noFill/>
                    </a:lnT>
                    <a:lnB>
                      <a:noFill/>
                    </a:lnB>
                  </a:tcPr>
                </a:tc>
              </a:tr>
              <a:tr h="102488">
                <a:tc>
                  <a:txBody>
                    <a:bodyPr/>
                    <a:lstStyle/>
                    <a:p>
                      <a:pPr algn="ctr" fontAlgn="b"/>
                      <a:r>
                        <a:rPr lang="en-GB" sz="400" b="0" i="0" u="none" strike="noStrike">
                          <a:solidFill>
                            <a:srgbClr val="000000"/>
                          </a:solidFill>
                          <a:effectLst/>
                          <a:latin typeface="Calibri"/>
                        </a:rPr>
                        <a:t>083</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Simone Trevisani</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Y</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131</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12</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9</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2</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17</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2</a:t>
                      </a:r>
                    </a:p>
                  </a:txBody>
                  <a:tcPr marL="3674" marR="3674" marT="3673" marB="0" anchor="b">
                    <a:lnL>
                      <a:noFill/>
                    </a:lnL>
                    <a:lnR>
                      <a:noFill/>
                    </a:lnR>
                    <a:lnT>
                      <a:noFill/>
                    </a:lnT>
                    <a:lnB>
                      <a:noFill/>
                    </a:lnB>
                    <a:solidFill>
                      <a:srgbClr val="FF66FF"/>
                    </a:solidFill>
                  </a:tcPr>
                </a:tc>
                <a:tc>
                  <a:txBody>
                    <a:bodyPr/>
                    <a:lstStyle/>
                    <a:p>
                      <a:pPr algn="ctr" fontAlgn="b"/>
                      <a:r>
                        <a:rPr lang="en-GB" sz="400" b="0" i="0" u="none" strike="noStrike">
                          <a:solidFill>
                            <a:srgbClr val="000000"/>
                          </a:solidFill>
                          <a:effectLst/>
                          <a:latin typeface="Calibri"/>
                        </a:rPr>
                        <a:t>100</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2</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100</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0</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0</a:t>
                      </a:r>
                    </a:p>
                  </a:txBody>
                  <a:tcPr marL="3674" marR="3674" marT="3673" marB="0" anchor="b">
                    <a:lnL>
                      <a:noFill/>
                    </a:lnL>
                    <a:lnR>
                      <a:noFill/>
                    </a:lnR>
                    <a:lnT>
                      <a:noFill/>
                    </a:lnT>
                    <a:lnB>
                      <a:noFill/>
                    </a:lnB>
                  </a:tcPr>
                </a:tc>
              </a:tr>
              <a:tr h="102488">
                <a:tc>
                  <a:txBody>
                    <a:bodyPr/>
                    <a:lstStyle/>
                    <a:p>
                      <a:pPr algn="ctr" fontAlgn="b"/>
                      <a:r>
                        <a:rPr lang="en-GB" sz="400" b="0" i="0" u="none" strike="noStrike">
                          <a:solidFill>
                            <a:srgbClr val="000000"/>
                          </a:solidFill>
                          <a:effectLst/>
                          <a:latin typeface="Calibri"/>
                        </a:rPr>
                        <a:t>040</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Francesca Pighin</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Y</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12</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10</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83</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2</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20</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2</a:t>
                      </a:r>
                    </a:p>
                  </a:txBody>
                  <a:tcPr marL="3674" marR="3674" marT="3673" marB="0" anchor="b">
                    <a:lnL>
                      <a:noFill/>
                    </a:lnL>
                    <a:lnR>
                      <a:noFill/>
                    </a:lnR>
                    <a:lnT>
                      <a:noFill/>
                    </a:lnT>
                    <a:lnB>
                      <a:noFill/>
                    </a:lnB>
                    <a:solidFill>
                      <a:srgbClr val="FF66FF"/>
                    </a:solidFill>
                  </a:tcPr>
                </a:tc>
                <a:tc>
                  <a:txBody>
                    <a:bodyPr/>
                    <a:lstStyle/>
                    <a:p>
                      <a:pPr algn="ctr" fontAlgn="b"/>
                      <a:r>
                        <a:rPr lang="en-GB" sz="400" b="0" i="0" u="none" strike="noStrike">
                          <a:solidFill>
                            <a:srgbClr val="000000"/>
                          </a:solidFill>
                          <a:effectLst/>
                          <a:latin typeface="Calibri"/>
                        </a:rPr>
                        <a:t>100</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1</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50</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1</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50</a:t>
                      </a:r>
                    </a:p>
                  </a:txBody>
                  <a:tcPr marL="3674" marR="3674" marT="3673" marB="0" anchor="b">
                    <a:lnL>
                      <a:noFill/>
                    </a:lnL>
                    <a:lnR>
                      <a:noFill/>
                    </a:lnR>
                    <a:lnT>
                      <a:noFill/>
                    </a:lnT>
                    <a:lnB>
                      <a:noFill/>
                    </a:lnB>
                  </a:tcPr>
                </a:tc>
              </a:tr>
              <a:tr h="102488">
                <a:tc>
                  <a:txBody>
                    <a:bodyPr/>
                    <a:lstStyle/>
                    <a:p>
                      <a:pPr algn="ctr" fontAlgn="b"/>
                      <a:r>
                        <a:rPr lang="en-GB" sz="400" b="0" i="0" u="none" strike="noStrike">
                          <a:solidFill>
                            <a:srgbClr val="000000"/>
                          </a:solidFill>
                          <a:effectLst/>
                          <a:latin typeface="Calibri"/>
                        </a:rPr>
                        <a:t>020</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Antonio Zappi</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Y</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2</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2</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100</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2</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100</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2</a:t>
                      </a:r>
                    </a:p>
                  </a:txBody>
                  <a:tcPr marL="3674" marR="3674" marT="3673" marB="0" anchor="b">
                    <a:lnL>
                      <a:noFill/>
                    </a:lnL>
                    <a:lnR>
                      <a:noFill/>
                    </a:lnR>
                    <a:lnT>
                      <a:noFill/>
                    </a:lnT>
                    <a:lnB>
                      <a:noFill/>
                    </a:lnB>
                    <a:solidFill>
                      <a:srgbClr val="FF66FF"/>
                    </a:solidFill>
                  </a:tcPr>
                </a:tc>
                <a:tc>
                  <a:txBody>
                    <a:bodyPr/>
                    <a:lstStyle/>
                    <a:p>
                      <a:pPr algn="ctr" fontAlgn="b"/>
                      <a:r>
                        <a:rPr lang="en-GB" sz="400" b="0" i="0" u="none" strike="noStrike">
                          <a:solidFill>
                            <a:srgbClr val="000000"/>
                          </a:solidFill>
                          <a:effectLst/>
                          <a:latin typeface="Calibri"/>
                        </a:rPr>
                        <a:t>100</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2</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100</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0</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0</a:t>
                      </a:r>
                    </a:p>
                  </a:txBody>
                  <a:tcPr marL="3674" marR="3674" marT="3673" marB="0" anchor="b">
                    <a:lnL>
                      <a:noFill/>
                    </a:lnL>
                    <a:lnR>
                      <a:noFill/>
                    </a:lnR>
                    <a:lnT>
                      <a:noFill/>
                    </a:lnT>
                    <a:lnB>
                      <a:noFill/>
                    </a:lnB>
                  </a:tcPr>
                </a:tc>
              </a:tr>
              <a:tr h="102488">
                <a:tc>
                  <a:txBody>
                    <a:bodyPr/>
                    <a:lstStyle/>
                    <a:p>
                      <a:pPr algn="ctr" fontAlgn="b"/>
                      <a:r>
                        <a:rPr lang="en-GB" sz="400" b="0" i="0" u="none" strike="noStrike">
                          <a:solidFill>
                            <a:srgbClr val="000000"/>
                          </a:solidFill>
                          <a:effectLst/>
                          <a:latin typeface="Calibri"/>
                        </a:rPr>
                        <a:t>039</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Giuseppe Latella</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Y</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28</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11</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39</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1</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9</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1</a:t>
                      </a:r>
                    </a:p>
                  </a:txBody>
                  <a:tcPr marL="3674" marR="3674" marT="3673" marB="0" anchor="b">
                    <a:lnL>
                      <a:noFill/>
                    </a:lnL>
                    <a:lnR>
                      <a:noFill/>
                    </a:lnR>
                    <a:lnT>
                      <a:noFill/>
                    </a:lnT>
                    <a:lnB>
                      <a:noFill/>
                    </a:lnB>
                    <a:solidFill>
                      <a:srgbClr val="FF66FF"/>
                    </a:solidFill>
                  </a:tcPr>
                </a:tc>
                <a:tc>
                  <a:txBody>
                    <a:bodyPr/>
                    <a:lstStyle/>
                    <a:p>
                      <a:pPr algn="ctr" fontAlgn="b"/>
                      <a:r>
                        <a:rPr lang="en-GB" sz="400" b="0" i="0" u="none" strike="noStrike">
                          <a:solidFill>
                            <a:srgbClr val="000000"/>
                          </a:solidFill>
                          <a:effectLst/>
                          <a:latin typeface="Calibri"/>
                        </a:rPr>
                        <a:t>100</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1</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100</a:t>
                      </a:r>
                    </a:p>
                  </a:txBody>
                  <a:tcPr marL="3674" marR="3674" marT="3673" marB="0" anchor="b">
                    <a:lnL>
                      <a:noFill/>
                    </a:lnL>
                    <a:lnR>
                      <a:noFill/>
                    </a:lnR>
                    <a:lnT>
                      <a:noFill/>
                    </a:lnT>
                    <a:lnB>
                      <a:noFill/>
                    </a:lnB>
                  </a:tcPr>
                </a:tc>
                <a:tc>
                  <a:txBody>
                    <a:bodyPr/>
                    <a:lstStyle/>
                    <a:p>
                      <a:pPr algn="ctr" fontAlgn="b"/>
                      <a:endParaRPr lang="en-GB" sz="400" b="0" i="0" u="none" strike="noStrike">
                        <a:solidFill>
                          <a:srgbClr val="000000"/>
                        </a:solidFill>
                        <a:effectLst/>
                        <a:latin typeface="Calibri"/>
                      </a:endParaRP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0</a:t>
                      </a:r>
                    </a:p>
                  </a:txBody>
                  <a:tcPr marL="3674" marR="3674" marT="3673" marB="0" anchor="b">
                    <a:lnL>
                      <a:noFill/>
                    </a:lnL>
                    <a:lnR>
                      <a:noFill/>
                    </a:lnR>
                    <a:lnT>
                      <a:noFill/>
                    </a:lnT>
                    <a:lnB>
                      <a:noFill/>
                    </a:lnB>
                  </a:tcPr>
                </a:tc>
              </a:tr>
              <a:tr h="102488">
                <a:tc>
                  <a:txBody>
                    <a:bodyPr/>
                    <a:lstStyle/>
                    <a:p>
                      <a:pPr algn="ctr" fontAlgn="b"/>
                      <a:r>
                        <a:rPr lang="en-GB" sz="400" b="0" i="0" u="none" strike="noStrike">
                          <a:solidFill>
                            <a:srgbClr val="000000"/>
                          </a:solidFill>
                          <a:effectLst/>
                          <a:latin typeface="Calibri"/>
                        </a:rPr>
                        <a:t>085</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Chiara Bregant</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Y</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24</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11</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46</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1</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9</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1</a:t>
                      </a:r>
                    </a:p>
                  </a:txBody>
                  <a:tcPr marL="3674" marR="3674" marT="3673" marB="0" anchor="b">
                    <a:lnL>
                      <a:noFill/>
                    </a:lnL>
                    <a:lnR>
                      <a:noFill/>
                    </a:lnR>
                    <a:lnT>
                      <a:noFill/>
                    </a:lnT>
                    <a:lnB>
                      <a:noFill/>
                    </a:lnB>
                    <a:solidFill>
                      <a:srgbClr val="FF66FF"/>
                    </a:solidFill>
                  </a:tcPr>
                </a:tc>
                <a:tc>
                  <a:txBody>
                    <a:bodyPr/>
                    <a:lstStyle/>
                    <a:p>
                      <a:pPr algn="ctr" fontAlgn="b"/>
                      <a:r>
                        <a:rPr lang="en-GB" sz="400" b="0" i="0" u="none" strike="noStrike">
                          <a:solidFill>
                            <a:srgbClr val="000000"/>
                          </a:solidFill>
                          <a:effectLst/>
                          <a:latin typeface="Calibri"/>
                        </a:rPr>
                        <a:t>100</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0</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0</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1</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100</a:t>
                      </a:r>
                    </a:p>
                  </a:txBody>
                  <a:tcPr marL="3674" marR="3674" marT="3673" marB="0" anchor="b">
                    <a:lnL>
                      <a:noFill/>
                    </a:lnL>
                    <a:lnR>
                      <a:noFill/>
                    </a:lnR>
                    <a:lnT>
                      <a:noFill/>
                    </a:lnT>
                    <a:lnB>
                      <a:noFill/>
                    </a:lnB>
                  </a:tcPr>
                </a:tc>
              </a:tr>
              <a:tr h="102488">
                <a:tc>
                  <a:txBody>
                    <a:bodyPr/>
                    <a:lstStyle/>
                    <a:p>
                      <a:pPr algn="ctr" fontAlgn="b"/>
                      <a:r>
                        <a:rPr lang="en-GB" sz="400" b="0" i="0" u="none" strike="noStrike">
                          <a:solidFill>
                            <a:srgbClr val="000000"/>
                          </a:solidFill>
                          <a:effectLst/>
                          <a:latin typeface="Calibri"/>
                        </a:rPr>
                        <a:t>049</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Gianfranco Silverii</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N</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18</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9</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50</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1</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11</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1</a:t>
                      </a:r>
                    </a:p>
                  </a:txBody>
                  <a:tcPr marL="3674" marR="3674" marT="3673" marB="0" anchor="b">
                    <a:lnL>
                      <a:noFill/>
                    </a:lnL>
                    <a:lnR>
                      <a:noFill/>
                    </a:lnR>
                    <a:lnT>
                      <a:noFill/>
                    </a:lnT>
                    <a:lnB>
                      <a:noFill/>
                    </a:lnB>
                    <a:solidFill>
                      <a:srgbClr val="FF66FF"/>
                    </a:solidFill>
                  </a:tcPr>
                </a:tc>
                <a:tc>
                  <a:txBody>
                    <a:bodyPr/>
                    <a:lstStyle/>
                    <a:p>
                      <a:pPr algn="ctr" fontAlgn="b"/>
                      <a:r>
                        <a:rPr lang="en-GB" sz="400" b="0" i="0" u="none" strike="noStrike">
                          <a:solidFill>
                            <a:srgbClr val="000000"/>
                          </a:solidFill>
                          <a:effectLst/>
                          <a:latin typeface="Calibri"/>
                        </a:rPr>
                        <a:t>100</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0</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0</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1</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100</a:t>
                      </a:r>
                    </a:p>
                  </a:txBody>
                  <a:tcPr marL="3674" marR="3674" marT="3673" marB="0" anchor="b">
                    <a:lnL>
                      <a:noFill/>
                    </a:lnL>
                    <a:lnR>
                      <a:noFill/>
                    </a:lnR>
                    <a:lnT>
                      <a:noFill/>
                    </a:lnT>
                    <a:lnB>
                      <a:noFill/>
                    </a:lnB>
                  </a:tcPr>
                </a:tc>
              </a:tr>
              <a:tr h="102488">
                <a:tc>
                  <a:txBody>
                    <a:bodyPr/>
                    <a:lstStyle/>
                    <a:p>
                      <a:pPr algn="ctr" fontAlgn="b"/>
                      <a:r>
                        <a:rPr lang="en-GB" sz="400" b="0" i="0" u="none" strike="noStrike">
                          <a:solidFill>
                            <a:srgbClr val="000000"/>
                          </a:solidFill>
                          <a:effectLst/>
                          <a:latin typeface="Calibri"/>
                        </a:rPr>
                        <a:t>024</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Roberto Troisi</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Y</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26</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7</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27</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1</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14</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1</a:t>
                      </a:r>
                    </a:p>
                  </a:txBody>
                  <a:tcPr marL="3674" marR="3674" marT="3673" marB="0" anchor="b">
                    <a:lnL>
                      <a:noFill/>
                    </a:lnL>
                    <a:lnR>
                      <a:noFill/>
                    </a:lnR>
                    <a:lnT>
                      <a:noFill/>
                    </a:lnT>
                    <a:lnB>
                      <a:noFill/>
                    </a:lnB>
                    <a:solidFill>
                      <a:srgbClr val="FF66FF"/>
                    </a:solidFill>
                  </a:tcPr>
                </a:tc>
                <a:tc>
                  <a:txBody>
                    <a:bodyPr/>
                    <a:lstStyle/>
                    <a:p>
                      <a:pPr algn="ctr" fontAlgn="b"/>
                      <a:r>
                        <a:rPr lang="en-GB" sz="400" b="0" i="0" u="none" strike="noStrike">
                          <a:solidFill>
                            <a:srgbClr val="000000"/>
                          </a:solidFill>
                          <a:effectLst/>
                          <a:latin typeface="Calibri"/>
                        </a:rPr>
                        <a:t>100</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1</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100</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0</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0</a:t>
                      </a:r>
                    </a:p>
                  </a:txBody>
                  <a:tcPr marL="3674" marR="3674" marT="3673" marB="0" anchor="b">
                    <a:lnL>
                      <a:noFill/>
                    </a:lnL>
                    <a:lnR>
                      <a:noFill/>
                    </a:lnR>
                    <a:lnT>
                      <a:noFill/>
                    </a:lnT>
                    <a:lnB>
                      <a:noFill/>
                    </a:lnB>
                  </a:tcPr>
                </a:tc>
              </a:tr>
              <a:tr h="102488">
                <a:tc>
                  <a:txBody>
                    <a:bodyPr/>
                    <a:lstStyle/>
                    <a:p>
                      <a:pPr algn="ctr" fontAlgn="b"/>
                      <a:r>
                        <a:rPr lang="en-GB" sz="400" b="0" i="0" u="none" strike="noStrike">
                          <a:solidFill>
                            <a:srgbClr val="000000"/>
                          </a:solidFill>
                          <a:effectLst/>
                          <a:latin typeface="Calibri"/>
                        </a:rPr>
                        <a:t>043</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Isabella Milan</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Y</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21</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6</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29</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1</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17</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1</a:t>
                      </a:r>
                    </a:p>
                  </a:txBody>
                  <a:tcPr marL="3674" marR="3674" marT="3673" marB="0" anchor="b">
                    <a:lnL>
                      <a:noFill/>
                    </a:lnL>
                    <a:lnR>
                      <a:noFill/>
                    </a:lnR>
                    <a:lnT>
                      <a:noFill/>
                    </a:lnT>
                    <a:lnB>
                      <a:noFill/>
                    </a:lnB>
                    <a:solidFill>
                      <a:srgbClr val="FF66FF"/>
                    </a:solidFill>
                  </a:tcPr>
                </a:tc>
                <a:tc>
                  <a:txBody>
                    <a:bodyPr/>
                    <a:lstStyle/>
                    <a:p>
                      <a:pPr algn="ctr" fontAlgn="b"/>
                      <a:r>
                        <a:rPr lang="en-GB" sz="400" b="0" i="0" u="none" strike="noStrike">
                          <a:solidFill>
                            <a:srgbClr val="000000"/>
                          </a:solidFill>
                          <a:effectLst/>
                          <a:latin typeface="Calibri"/>
                        </a:rPr>
                        <a:t>100</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0</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0</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1</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100</a:t>
                      </a:r>
                    </a:p>
                  </a:txBody>
                  <a:tcPr marL="3674" marR="3674" marT="3673" marB="0" anchor="b">
                    <a:lnL>
                      <a:noFill/>
                    </a:lnL>
                    <a:lnR>
                      <a:noFill/>
                    </a:lnR>
                    <a:lnT>
                      <a:noFill/>
                    </a:lnT>
                    <a:lnB>
                      <a:noFill/>
                    </a:lnB>
                  </a:tcPr>
                </a:tc>
              </a:tr>
              <a:tr h="102488">
                <a:tc>
                  <a:txBody>
                    <a:bodyPr/>
                    <a:lstStyle/>
                    <a:p>
                      <a:pPr algn="ctr" fontAlgn="b"/>
                      <a:r>
                        <a:rPr lang="en-GB" sz="400" b="0" i="0" u="none" strike="noStrike">
                          <a:solidFill>
                            <a:srgbClr val="000000"/>
                          </a:solidFill>
                          <a:effectLst/>
                          <a:latin typeface="Calibri"/>
                        </a:rPr>
                        <a:t>022</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Raffaella Milanese</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N</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5</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1</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20</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1</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100</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1</a:t>
                      </a:r>
                    </a:p>
                  </a:txBody>
                  <a:tcPr marL="3674" marR="3674" marT="3673" marB="0" anchor="b">
                    <a:lnL>
                      <a:noFill/>
                    </a:lnL>
                    <a:lnR>
                      <a:noFill/>
                    </a:lnR>
                    <a:lnT>
                      <a:noFill/>
                    </a:lnT>
                    <a:lnB>
                      <a:noFill/>
                    </a:lnB>
                    <a:solidFill>
                      <a:srgbClr val="FF66FF"/>
                    </a:solidFill>
                  </a:tcPr>
                </a:tc>
                <a:tc>
                  <a:txBody>
                    <a:bodyPr/>
                    <a:lstStyle/>
                    <a:p>
                      <a:pPr algn="ctr" fontAlgn="b"/>
                      <a:r>
                        <a:rPr lang="en-GB" sz="400" b="0" i="0" u="none" strike="noStrike">
                          <a:solidFill>
                            <a:srgbClr val="000000"/>
                          </a:solidFill>
                          <a:effectLst/>
                          <a:latin typeface="Calibri"/>
                        </a:rPr>
                        <a:t>100</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1</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100</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0</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0</a:t>
                      </a:r>
                    </a:p>
                  </a:txBody>
                  <a:tcPr marL="3674" marR="3674" marT="3673" marB="0" anchor="b">
                    <a:lnL>
                      <a:noFill/>
                    </a:lnL>
                    <a:lnR>
                      <a:noFill/>
                    </a:lnR>
                    <a:lnT>
                      <a:noFill/>
                    </a:lnT>
                    <a:lnB>
                      <a:noFill/>
                    </a:lnB>
                  </a:tcPr>
                </a:tc>
              </a:tr>
              <a:tr h="102488">
                <a:tc>
                  <a:txBody>
                    <a:bodyPr/>
                    <a:lstStyle/>
                    <a:p>
                      <a:pPr algn="ctr" fontAlgn="b"/>
                      <a:r>
                        <a:rPr lang="en-GB" sz="400" b="0" i="0" u="none" strike="noStrike">
                          <a:solidFill>
                            <a:srgbClr val="000000"/>
                          </a:solidFill>
                          <a:effectLst/>
                          <a:latin typeface="Calibri"/>
                        </a:rPr>
                        <a:t>086</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Lucia Mei</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Y</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22</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9</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41</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1</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11</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0</a:t>
                      </a:r>
                    </a:p>
                  </a:txBody>
                  <a:tcPr marL="3674" marR="3674" marT="3673" marB="0" anchor="b">
                    <a:lnL>
                      <a:noFill/>
                    </a:lnL>
                    <a:lnR>
                      <a:noFill/>
                    </a:lnR>
                    <a:lnT>
                      <a:noFill/>
                    </a:lnT>
                    <a:lnB>
                      <a:noFill/>
                    </a:lnB>
                    <a:solidFill>
                      <a:srgbClr val="FF66FF"/>
                    </a:solidFill>
                  </a:tcPr>
                </a:tc>
                <a:tc>
                  <a:txBody>
                    <a:bodyPr/>
                    <a:lstStyle/>
                    <a:p>
                      <a:pPr algn="ctr" fontAlgn="b"/>
                      <a:r>
                        <a:rPr lang="en-GB" sz="400" b="0" i="0" u="none" strike="noStrike">
                          <a:solidFill>
                            <a:srgbClr val="000000"/>
                          </a:solidFill>
                          <a:effectLst/>
                          <a:latin typeface="Calibri"/>
                        </a:rPr>
                        <a:t>0</a:t>
                      </a:r>
                    </a:p>
                  </a:txBody>
                  <a:tcPr marL="3674" marR="3674" marT="3673" marB="0" anchor="b">
                    <a:lnL>
                      <a:noFill/>
                    </a:lnL>
                    <a:lnR>
                      <a:noFill/>
                    </a:lnR>
                    <a:lnT>
                      <a:noFill/>
                    </a:lnT>
                    <a:lnB>
                      <a:noFill/>
                    </a:lnB>
                  </a:tcPr>
                </a:tc>
                <a:tc>
                  <a:txBody>
                    <a:bodyPr/>
                    <a:lstStyle/>
                    <a:p>
                      <a:pPr algn="ctr" fontAlgn="b"/>
                      <a:endParaRPr lang="en-GB" sz="400" b="0" i="0" u="none" strike="noStrike">
                        <a:solidFill>
                          <a:srgbClr val="000000"/>
                        </a:solidFill>
                        <a:effectLst/>
                        <a:latin typeface="Calibri"/>
                      </a:endParaRPr>
                    </a:p>
                  </a:txBody>
                  <a:tcPr marL="3674" marR="3674" marT="3673" marB="0" anchor="b">
                    <a:lnL>
                      <a:noFill/>
                    </a:lnL>
                    <a:lnR>
                      <a:noFill/>
                    </a:lnR>
                    <a:lnT>
                      <a:noFill/>
                    </a:lnT>
                    <a:lnB>
                      <a:noFill/>
                    </a:lnB>
                  </a:tcPr>
                </a:tc>
                <a:tc>
                  <a:txBody>
                    <a:bodyPr/>
                    <a:lstStyle/>
                    <a:p>
                      <a:pPr algn="ctr" fontAlgn="b"/>
                      <a:endParaRPr lang="en-GB" sz="400" b="0" i="0" u="none" strike="noStrike">
                        <a:solidFill>
                          <a:srgbClr val="000000"/>
                        </a:solidFill>
                        <a:effectLst/>
                        <a:latin typeface="Calibri"/>
                      </a:endParaRPr>
                    </a:p>
                  </a:txBody>
                  <a:tcPr marL="3674" marR="3674" marT="3673" marB="0" anchor="b">
                    <a:lnL>
                      <a:noFill/>
                    </a:lnL>
                    <a:lnR>
                      <a:noFill/>
                    </a:lnR>
                    <a:lnT>
                      <a:noFill/>
                    </a:lnT>
                    <a:lnB>
                      <a:noFill/>
                    </a:lnB>
                  </a:tcPr>
                </a:tc>
                <a:tc>
                  <a:txBody>
                    <a:bodyPr/>
                    <a:lstStyle/>
                    <a:p>
                      <a:pPr algn="ctr" fontAlgn="b"/>
                      <a:endParaRPr lang="en-GB" sz="400" b="0" i="0" u="none" strike="noStrike">
                        <a:solidFill>
                          <a:srgbClr val="000000"/>
                        </a:solidFill>
                        <a:effectLst/>
                        <a:latin typeface="Calibri"/>
                      </a:endParaRPr>
                    </a:p>
                  </a:txBody>
                  <a:tcPr marL="3674" marR="3674" marT="3673" marB="0" anchor="b">
                    <a:lnL>
                      <a:noFill/>
                    </a:lnL>
                    <a:lnR>
                      <a:noFill/>
                    </a:lnR>
                    <a:lnT>
                      <a:noFill/>
                    </a:lnT>
                    <a:lnB>
                      <a:noFill/>
                    </a:lnB>
                  </a:tcPr>
                </a:tc>
                <a:tc>
                  <a:txBody>
                    <a:bodyPr/>
                    <a:lstStyle/>
                    <a:p>
                      <a:pPr algn="ctr" fontAlgn="b"/>
                      <a:endParaRPr lang="en-GB" sz="400" b="0" i="0" u="none" strike="noStrike">
                        <a:solidFill>
                          <a:srgbClr val="000000"/>
                        </a:solidFill>
                        <a:effectLst/>
                        <a:latin typeface="Calibri"/>
                      </a:endParaRPr>
                    </a:p>
                  </a:txBody>
                  <a:tcPr marL="3674" marR="3674" marT="3673" marB="0" anchor="b">
                    <a:lnL>
                      <a:noFill/>
                    </a:lnL>
                    <a:lnR>
                      <a:noFill/>
                    </a:lnR>
                    <a:lnT>
                      <a:noFill/>
                    </a:lnT>
                    <a:lnB>
                      <a:noFill/>
                    </a:lnB>
                  </a:tcPr>
                </a:tc>
              </a:tr>
              <a:tr h="102488">
                <a:tc>
                  <a:txBody>
                    <a:bodyPr/>
                    <a:lstStyle/>
                    <a:p>
                      <a:pPr algn="ctr" fontAlgn="b"/>
                      <a:r>
                        <a:rPr lang="en-GB" sz="400" b="0" i="0" u="none" strike="noStrike">
                          <a:solidFill>
                            <a:srgbClr val="000000"/>
                          </a:solidFill>
                          <a:effectLst/>
                          <a:latin typeface="Calibri"/>
                        </a:rPr>
                        <a:t>063</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Michela Sereni</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N</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31</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3</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10</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0</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0</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 </a:t>
                      </a:r>
                    </a:p>
                  </a:txBody>
                  <a:tcPr marL="3674" marR="3674" marT="3673" marB="0" anchor="b">
                    <a:lnL>
                      <a:noFill/>
                    </a:lnL>
                    <a:lnR>
                      <a:noFill/>
                    </a:lnR>
                    <a:lnT>
                      <a:noFill/>
                    </a:lnT>
                    <a:lnB>
                      <a:noFill/>
                    </a:lnB>
                    <a:solidFill>
                      <a:srgbClr val="FF66FF"/>
                    </a:solidFill>
                  </a:tcPr>
                </a:tc>
                <a:tc>
                  <a:txBody>
                    <a:bodyPr/>
                    <a:lstStyle/>
                    <a:p>
                      <a:pPr algn="ctr" fontAlgn="b"/>
                      <a:endParaRPr lang="en-GB" sz="400" b="0" i="0" u="none" strike="noStrike">
                        <a:solidFill>
                          <a:srgbClr val="000000"/>
                        </a:solidFill>
                        <a:effectLst/>
                        <a:latin typeface="Calibri"/>
                      </a:endParaRPr>
                    </a:p>
                  </a:txBody>
                  <a:tcPr marL="3674" marR="3674" marT="3673" marB="0" anchor="b">
                    <a:lnL>
                      <a:noFill/>
                    </a:lnL>
                    <a:lnR>
                      <a:noFill/>
                    </a:lnR>
                    <a:lnT>
                      <a:noFill/>
                    </a:lnT>
                    <a:lnB>
                      <a:noFill/>
                    </a:lnB>
                  </a:tcPr>
                </a:tc>
                <a:tc>
                  <a:txBody>
                    <a:bodyPr/>
                    <a:lstStyle/>
                    <a:p>
                      <a:pPr algn="ctr" fontAlgn="b"/>
                      <a:endParaRPr lang="en-GB" sz="400" b="0" i="0" u="none" strike="noStrike">
                        <a:solidFill>
                          <a:srgbClr val="000000"/>
                        </a:solidFill>
                        <a:effectLst/>
                        <a:latin typeface="Calibri"/>
                      </a:endParaRPr>
                    </a:p>
                  </a:txBody>
                  <a:tcPr marL="3674" marR="3674" marT="3673" marB="0" anchor="b">
                    <a:lnL>
                      <a:noFill/>
                    </a:lnL>
                    <a:lnR>
                      <a:noFill/>
                    </a:lnR>
                    <a:lnT>
                      <a:noFill/>
                    </a:lnT>
                    <a:lnB>
                      <a:noFill/>
                    </a:lnB>
                  </a:tcPr>
                </a:tc>
                <a:tc>
                  <a:txBody>
                    <a:bodyPr/>
                    <a:lstStyle/>
                    <a:p>
                      <a:pPr algn="ctr" fontAlgn="b"/>
                      <a:endParaRPr lang="en-GB" sz="400" b="0" i="0" u="none" strike="noStrike">
                        <a:solidFill>
                          <a:srgbClr val="000000"/>
                        </a:solidFill>
                        <a:effectLst/>
                        <a:latin typeface="Calibri"/>
                      </a:endParaRPr>
                    </a:p>
                  </a:txBody>
                  <a:tcPr marL="3674" marR="3674" marT="3673" marB="0" anchor="b">
                    <a:lnL>
                      <a:noFill/>
                    </a:lnL>
                    <a:lnR>
                      <a:noFill/>
                    </a:lnR>
                    <a:lnT>
                      <a:noFill/>
                    </a:lnT>
                    <a:lnB>
                      <a:noFill/>
                    </a:lnB>
                  </a:tcPr>
                </a:tc>
                <a:tc>
                  <a:txBody>
                    <a:bodyPr/>
                    <a:lstStyle/>
                    <a:p>
                      <a:pPr algn="ctr" fontAlgn="b"/>
                      <a:endParaRPr lang="en-GB" sz="400" b="0" i="0" u="none" strike="noStrike">
                        <a:solidFill>
                          <a:srgbClr val="000000"/>
                        </a:solidFill>
                        <a:effectLst/>
                        <a:latin typeface="Calibri"/>
                      </a:endParaRPr>
                    </a:p>
                  </a:txBody>
                  <a:tcPr marL="3674" marR="3674" marT="3673" marB="0" anchor="b">
                    <a:lnL>
                      <a:noFill/>
                    </a:lnL>
                    <a:lnR>
                      <a:noFill/>
                    </a:lnR>
                    <a:lnT>
                      <a:noFill/>
                    </a:lnT>
                    <a:lnB>
                      <a:noFill/>
                    </a:lnB>
                  </a:tcPr>
                </a:tc>
                <a:tc>
                  <a:txBody>
                    <a:bodyPr/>
                    <a:lstStyle/>
                    <a:p>
                      <a:pPr algn="ctr" fontAlgn="b"/>
                      <a:endParaRPr lang="en-GB" sz="400" b="0" i="0" u="none" strike="noStrike">
                        <a:solidFill>
                          <a:srgbClr val="000000"/>
                        </a:solidFill>
                        <a:effectLst/>
                        <a:latin typeface="Calibri"/>
                      </a:endParaRPr>
                    </a:p>
                  </a:txBody>
                  <a:tcPr marL="3674" marR="3674" marT="3673" marB="0" anchor="b">
                    <a:lnL>
                      <a:noFill/>
                    </a:lnL>
                    <a:lnR>
                      <a:noFill/>
                    </a:lnR>
                    <a:lnT>
                      <a:noFill/>
                    </a:lnT>
                    <a:lnB>
                      <a:noFill/>
                    </a:lnB>
                  </a:tcPr>
                </a:tc>
              </a:tr>
              <a:tr h="102488">
                <a:tc>
                  <a:txBody>
                    <a:bodyPr/>
                    <a:lstStyle/>
                    <a:p>
                      <a:pPr algn="ctr" fontAlgn="b"/>
                      <a:r>
                        <a:rPr lang="en-GB" sz="400" b="0" i="0" u="none" strike="noStrike">
                          <a:solidFill>
                            <a:srgbClr val="000000"/>
                          </a:solidFill>
                          <a:effectLst/>
                          <a:latin typeface="Calibri"/>
                        </a:rPr>
                        <a:t>044</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Roberto Vallini</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N</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2</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1</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50</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0</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0</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 </a:t>
                      </a:r>
                    </a:p>
                  </a:txBody>
                  <a:tcPr marL="3674" marR="3674" marT="3673" marB="0" anchor="b">
                    <a:lnL>
                      <a:noFill/>
                    </a:lnL>
                    <a:lnR>
                      <a:noFill/>
                    </a:lnR>
                    <a:lnT>
                      <a:noFill/>
                    </a:lnT>
                    <a:lnB>
                      <a:noFill/>
                    </a:lnB>
                    <a:solidFill>
                      <a:srgbClr val="FF66FF"/>
                    </a:solidFill>
                  </a:tcPr>
                </a:tc>
                <a:tc>
                  <a:txBody>
                    <a:bodyPr/>
                    <a:lstStyle/>
                    <a:p>
                      <a:pPr algn="ctr" fontAlgn="b"/>
                      <a:endParaRPr lang="en-GB" sz="400" b="0" i="0" u="none" strike="noStrike">
                        <a:solidFill>
                          <a:srgbClr val="000000"/>
                        </a:solidFill>
                        <a:effectLst/>
                        <a:latin typeface="Calibri"/>
                      </a:endParaRPr>
                    </a:p>
                  </a:txBody>
                  <a:tcPr marL="3674" marR="3674" marT="3673" marB="0" anchor="b">
                    <a:lnL>
                      <a:noFill/>
                    </a:lnL>
                    <a:lnR>
                      <a:noFill/>
                    </a:lnR>
                    <a:lnT>
                      <a:noFill/>
                    </a:lnT>
                    <a:lnB>
                      <a:noFill/>
                    </a:lnB>
                  </a:tcPr>
                </a:tc>
                <a:tc>
                  <a:txBody>
                    <a:bodyPr/>
                    <a:lstStyle/>
                    <a:p>
                      <a:pPr algn="ctr" fontAlgn="b"/>
                      <a:endParaRPr lang="en-GB" sz="400" b="0" i="0" u="none" strike="noStrike">
                        <a:solidFill>
                          <a:srgbClr val="000000"/>
                        </a:solidFill>
                        <a:effectLst/>
                        <a:latin typeface="Calibri"/>
                      </a:endParaRPr>
                    </a:p>
                  </a:txBody>
                  <a:tcPr marL="3674" marR="3674" marT="3673" marB="0" anchor="b">
                    <a:lnL>
                      <a:noFill/>
                    </a:lnL>
                    <a:lnR>
                      <a:noFill/>
                    </a:lnR>
                    <a:lnT>
                      <a:noFill/>
                    </a:lnT>
                    <a:lnB>
                      <a:noFill/>
                    </a:lnB>
                  </a:tcPr>
                </a:tc>
                <a:tc>
                  <a:txBody>
                    <a:bodyPr/>
                    <a:lstStyle/>
                    <a:p>
                      <a:pPr algn="ctr" fontAlgn="b"/>
                      <a:endParaRPr lang="en-GB" sz="400" b="0" i="0" u="none" strike="noStrike">
                        <a:solidFill>
                          <a:srgbClr val="000000"/>
                        </a:solidFill>
                        <a:effectLst/>
                        <a:latin typeface="Calibri"/>
                      </a:endParaRPr>
                    </a:p>
                  </a:txBody>
                  <a:tcPr marL="3674" marR="3674" marT="3673" marB="0" anchor="b">
                    <a:lnL>
                      <a:noFill/>
                    </a:lnL>
                    <a:lnR>
                      <a:noFill/>
                    </a:lnR>
                    <a:lnT>
                      <a:noFill/>
                    </a:lnT>
                    <a:lnB>
                      <a:noFill/>
                    </a:lnB>
                  </a:tcPr>
                </a:tc>
                <a:tc>
                  <a:txBody>
                    <a:bodyPr/>
                    <a:lstStyle/>
                    <a:p>
                      <a:pPr algn="ctr" fontAlgn="b"/>
                      <a:endParaRPr lang="en-GB" sz="400" b="0" i="0" u="none" strike="noStrike">
                        <a:solidFill>
                          <a:srgbClr val="000000"/>
                        </a:solidFill>
                        <a:effectLst/>
                        <a:latin typeface="Calibri"/>
                      </a:endParaRPr>
                    </a:p>
                  </a:txBody>
                  <a:tcPr marL="3674" marR="3674" marT="3673" marB="0" anchor="b">
                    <a:lnL>
                      <a:noFill/>
                    </a:lnL>
                    <a:lnR>
                      <a:noFill/>
                    </a:lnR>
                    <a:lnT>
                      <a:noFill/>
                    </a:lnT>
                    <a:lnB>
                      <a:noFill/>
                    </a:lnB>
                  </a:tcPr>
                </a:tc>
                <a:tc>
                  <a:txBody>
                    <a:bodyPr/>
                    <a:lstStyle/>
                    <a:p>
                      <a:pPr algn="ctr" fontAlgn="b"/>
                      <a:endParaRPr lang="en-GB" sz="400" b="0" i="0" u="none" strike="noStrike">
                        <a:solidFill>
                          <a:srgbClr val="000000"/>
                        </a:solidFill>
                        <a:effectLst/>
                        <a:latin typeface="Calibri"/>
                      </a:endParaRPr>
                    </a:p>
                  </a:txBody>
                  <a:tcPr marL="3674" marR="3674" marT="3673" marB="0" anchor="b">
                    <a:lnL>
                      <a:noFill/>
                    </a:lnL>
                    <a:lnR>
                      <a:noFill/>
                    </a:lnR>
                    <a:lnT>
                      <a:noFill/>
                    </a:lnT>
                    <a:lnB>
                      <a:noFill/>
                    </a:lnB>
                  </a:tcPr>
                </a:tc>
              </a:tr>
              <a:tr h="280231">
                <a:tc>
                  <a:txBody>
                    <a:bodyPr/>
                    <a:lstStyle/>
                    <a:p>
                      <a:pPr algn="ctr" fontAlgn="b"/>
                      <a:r>
                        <a:rPr lang="en-GB" sz="400" b="0" i="0" u="none" strike="noStrike">
                          <a:solidFill>
                            <a:srgbClr val="000000"/>
                          </a:solidFill>
                          <a:effectLst/>
                          <a:latin typeface="Calibri"/>
                        </a:rPr>
                        <a:t>021</a:t>
                      </a:r>
                    </a:p>
                  </a:txBody>
                  <a:tcPr marL="3674" marR="3674" marT="3673" marB="0" anchor="b">
                    <a:lnL>
                      <a:noFill/>
                    </a:lnL>
                    <a:lnR>
                      <a:noFill/>
                    </a:lnR>
                    <a:lnT>
                      <a:noFill/>
                    </a:lnT>
                    <a:lnB>
                      <a:noFill/>
                    </a:lnB>
                    <a:solidFill>
                      <a:srgbClr val="FFFF00"/>
                    </a:solidFill>
                  </a:tcPr>
                </a:tc>
                <a:tc>
                  <a:txBody>
                    <a:bodyPr/>
                    <a:lstStyle/>
                    <a:p>
                      <a:pPr algn="ctr" fontAlgn="b"/>
                      <a:r>
                        <a:rPr lang="en-GB" sz="400" b="0" i="0" u="none" strike="noStrike">
                          <a:solidFill>
                            <a:srgbClr val="000000"/>
                          </a:solidFill>
                          <a:effectLst/>
                          <a:latin typeface="Calibri"/>
                        </a:rPr>
                        <a:t>Mauro Gubbiani</a:t>
                      </a:r>
                    </a:p>
                  </a:txBody>
                  <a:tcPr marL="3674" marR="3674" marT="3673" marB="0" anchor="b">
                    <a:lnL>
                      <a:noFill/>
                    </a:lnL>
                    <a:lnR>
                      <a:noFill/>
                    </a:lnR>
                    <a:lnT>
                      <a:noFill/>
                    </a:lnT>
                    <a:lnB>
                      <a:noFill/>
                    </a:lnB>
                    <a:solidFill>
                      <a:srgbClr val="FFFF00"/>
                    </a:solidFill>
                  </a:tcPr>
                </a:tc>
                <a:tc>
                  <a:txBody>
                    <a:bodyPr/>
                    <a:lstStyle/>
                    <a:p>
                      <a:pPr algn="ctr" fontAlgn="b"/>
                      <a:r>
                        <a:rPr lang="en-GB" sz="400" b="0" i="0" u="none" strike="noStrike">
                          <a:solidFill>
                            <a:srgbClr val="000000"/>
                          </a:solidFill>
                          <a:effectLst/>
                          <a:latin typeface="Calibri"/>
                        </a:rPr>
                        <a:t>N</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0</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0</a:t>
                      </a:r>
                    </a:p>
                  </a:txBody>
                  <a:tcPr marL="3674" marR="3674" marT="3673" marB="0" anchor="b">
                    <a:lnL>
                      <a:noFill/>
                    </a:lnL>
                    <a:lnR>
                      <a:noFill/>
                    </a:lnR>
                    <a:lnT>
                      <a:noFill/>
                    </a:lnT>
                    <a:lnB>
                      <a:noFill/>
                    </a:lnB>
                  </a:tcPr>
                </a:tc>
                <a:tc>
                  <a:txBody>
                    <a:bodyPr/>
                    <a:lstStyle/>
                    <a:p>
                      <a:pPr algn="ctr" fontAlgn="b"/>
                      <a:endParaRPr lang="en-GB" sz="400" b="0" i="0" u="none" strike="noStrike">
                        <a:solidFill>
                          <a:srgbClr val="000000"/>
                        </a:solidFill>
                        <a:effectLst/>
                        <a:latin typeface="Calibri"/>
                      </a:endParaRPr>
                    </a:p>
                  </a:txBody>
                  <a:tcPr marL="3674" marR="3674" marT="3673" marB="0" anchor="b">
                    <a:lnL>
                      <a:noFill/>
                    </a:lnL>
                    <a:lnR>
                      <a:noFill/>
                    </a:lnR>
                    <a:lnT>
                      <a:noFill/>
                    </a:lnT>
                    <a:lnB>
                      <a:noFill/>
                    </a:lnB>
                  </a:tcPr>
                </a:tc>
                <a:tc>
                  <a:txBody>
                    <a:bodyPr/>
                    <a:lstStyle/>
                    <a:p>
                      <a:pPr algn="ctr" fontAlgn="b"/>
                      <a:endParaRPr lang="en-GB" sz="400" b="0" i="0" u="none" strike="noStrike">
                        <a:solidFill>
                          <a:srgbClr val="000000"/>
                        </a:solidFill>
                        <a:effectLst/>
                        <a:latin typeface="Calibri"/>
                      </a:endParaRPr>
                    </a:p>
                  </a:txBody>
                  <a:tcPr marL="3674" marR="3674" marT="3673" marB="0" anchor="b">
                    <a:lnL>
                      <a:noFill/>
                    </a:lnL>
                    <a:lnR>
                      <a:noFill/>
                    </a:lnR>
                    <a:lnT>
                      <a:noFill/>
                    </a:lnT>
                    <a:lnB>
                      <a:noFill/>
                    </a:lnB>
                  </a:tcPr>
                </a:tc>
                <a:tc>
                  <a:txBody>
                    <a:bodyPr/>
                    <a:lstStyle/>
                    <a:p>
                      <a:pPr algn="ctr" fontAlgn="b"/>
                      <a:endParaRPr lang="en-GB" sz="400" b="0" i="0" u="none" strike="noStrike">
                        <a:solidFill>
                          <a:srgbClr val="000000"/>
                        </a:solidFill>
                        <a:effectLst/>
                        <a:latin typeface="Calibri"/>
                      </a:endParaRP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 </a:t>
                      </a:r>
                    </a:p>
                  </a:txBody>
                  <a:tcPr marL="3674" marR="3674" marT="3673" marB="0" anchor="b">
                    <a:lnL>
                      <a:noFill/>
                    </a:lnL>
                    <a:lnR>
                      <a:noFill/>
                    </a:lnR>
                    <a:lnT>
                      <a:noFill/>
                    </a:lnT>
                    <a:lnB>
                      <a:noFill/>
                    </a:lnB>
                    <a:solidFill>
                      <a:srgbClr val="FF66FF"/>
                    </a:solidFill>
                  </a:tcPr>
                </a:tc>
                <a:tc>
                  <a:txBody>
                    <a:bodyPr/>
                    <a:lstStyle/>
                    <a:p>
                      <a:pPr algn="ctr" fontAlgn="b"/>
                      <a:endParaRPr lang="en-GB" sz="400" b="0" i="0" u="none" strike="noStrike">
                        <a:solidFill>
                          <a:srgbClr val="000000"/>
                        </a:solidFill>
                        <a:effectLst/>
                        <a:latin typeface="Calibri"/>
                      </a:endParaRPr>
                    </a:p>
                  </a:txBody>
                  <a:tcPr marL="3674" marR="3674" marT="3673" marB="0" anchor="b">
                    <a:lnL>
                      <a:noFill/>
                    </a:lnL>
                    <a:lnR>
                      <a:noFill/>
                    </a:lnR>
                    <a:lnT>
                      <a:noFill/>
                    </a:lnT>
                    <a:lnB>
                      <a:noFill/>
                    </a:lnB>
                  </a:tcPr>
                </a:tc>
                <a:tc>
                  <a:txBody>
                    <a:bodyPr/>
                    <a:lstStyle/>
                    <a:p>
                      <a:pPr algn="ctr" fontAlgn="b"/>
                      <a:endParaRPr lang="en-GB" sz="400" b="0" i="0" u="none" strike="noStrike">
                        <a:solidFill>
                          <a:srgbClr val="000000"/>
                        </a:solidFill>
                        <a:effectLst/>
                        <a:latin typeface="Calibri"/>
                      </a:endParaRPr>
                    </a:p>
                  </a:txBody>
                  <a:tcPr marL="3674" marR="3674" marT="3673" marB="0" anchor="b">
                    <a:lnL>
                      <a:noFill/>
                    </a:lnL>
                    <a:lnR>
                      <a:noFill/>
                    </a:lnR>
                    <a:lnT>
                      <a:noFill/>
                    </a:lnT>
                    <a:lnB>
                      <a:noFill/>
                    </a:lnB>
                  </a:tcPr>
                </a:tc>
                <a:tc>
                  <a:txBody>
                    <a:bodyPr/>
                    <a:lstStyle/>
                    <a:p>
                      <a:pPr algn="ctr" fontAlgn="b"/>
                      <a:endParaRPr lang="en-GB" sz="400" b="0" i="0" u="none" strike="noStrike">
                        <a:solidFill>
                          <a:srgbClr val="000000"/>
                        </a:solidFill>
                        <a:effectLst/>
                        <a:latin typeface="Calibri"/>
                      </a:endParaRPr>
                    </a:p>
                  </a:txBody>
                  <a:tcPr marL="3674" marR="3674" marT="3673" marB="0" anchor="b">
                    <a:lnL>
                      <a:noFill/>
                    </a:lnL>
                    <a:lnR>
                      <a:noFill/>
                    </a:lnR>
                    <a:lnT>
                      <a:noFill/>
                    </a:lnT>
                    <a:lnB>
                      <a:noFill/>
                    </a:lnB>
                  </a:tcPr>
                </a:tc>
                <a:tc>
                  <a:txBody>
                    <a:bodyPr/>
                    <a:lstStyle/>
                    <a:p>
                      <a:pPr algn="ctr" fontAlgn="b"/>
                      <a:endParaRPr lang="en-GB" sz="400" b="0" i="0" u="none" strike="noStrike">
                        <a:solidFill>
                          <a:srgbClr val="000000"/>
                        </a:solidFill>
                        <a:effectLst/>
                        <a:latin typeface="Calibri"/>
                      </a:endParaRPr>
                    </a:p>
                  </a:txBody>
                  <a:tcPr marL="3674" marR="3674" marT="3673" marB="0" anchor="b">
                    <a:lnL>
                      <a:noFill/>
                    </a:lnL>
                    <a:lnR>
                      <a:noFill/>
                    </a:lnR>
                    <a:lnT>
                      <a:noFill/>
                    </a:lnT>
                    <a:lnB>
                      <a:noFill/>
                    </a:lnB>
                  </a:tcPr>
                </a:tc>
                <a:tc>
                  <a:txBody>
                    <a:bodyPr/>
                    <a:lstStyle/>
                    <a:p>
                      <a:pPr algn="ctr" fontAlgn="b"/>
                      <a:endParaRPr lang="en-GB" sz="400" b="0" i="0" u="none" strike="noStrike">
                        <a:solidFill>
                          <a:srgbClr val="000000"/>
                        </a:solidFill>
                        <a:effectLst/>
                        <a:latin typeface="Calibri"/>
                      </a:endParaRPr>
                    </a:p>
                  </a:txBody>
                  <a:tcPr marL="3674" marR="3674" marT="3673" marB="0" anchor="b">
                    <a:lnL>
                      <a:noFill/>
                    </a:lnL>
                    <a:lnR>
                      <a:noFill/>
                    </a:lnR>
                    <a:lnT>
                      <a:noFill/>
                    </a:lnT>
                    <a:lnB>
                      <a:noFill/>
                    </a:lnB>
                  </a:tcPr>
                </a:tc>
              </a:tr>
              <a:tr h="102488">
                <a:tc>
                  <a:txBody>
                    <a:bodyPr/>
                    <a:lstStyle/>
                    <a:p>
                      <a:pPr algn="ctr" fontAlgn="b"/>
                      <a:r>
                        <a:rPr lang="en-GB" sz="400" b="0" i="0" u="none" strike="noStrike">
                          <a:solidFill>
                            <a:srgbClr val="000000"/>
                          </a:solidFill>
                          <a:effectLst/>
                          <a:latin typeface="Calibri"/>
                        </a:rPr>
                        <a:t>034</a:t>
                      </a:r>
                    </a:p>
                  </a:txBody>
                  <a:tcPr marL="3674" marR="3674" marT="3673" marB="0" anchor="b">
                    <a:lnL>
                      <a:noFill/>
                    </a:lnL>
                    <a:lnR>
                      <a:noFill/>
                    </a:lnR>
                    <a:lnT>
                      <a:noFill/>
                    </a:lnT>
                    <a:lnB>
                      <a:noFill/>
                    </a:lnB>
                    <a:solidFill>
                      <a:srgbClr val="FFFF00"/>
                    </a:solidFill>
                  </a:tcPr>
                </a:tc>
                <a:tc>
                  <a:txBody>
                    <a:bodyPr/>
                    <a:lstStyle/>
                    <a:p>
                      <a:pPr algn="ctr" fontAlgn="b"/>
                      <a:r>
                        <a:rPr lang="en-GB" sz="400" b="0" i="0" u="none" strike="noStrike">
                          <a:solidFill>
                            <a:srgbClr val="000000"/>
                          </a:solidFill>
                          <a:effectLst/>
                          <a:latin typeface="Calibri"/>
                        </a:rPr>
                        <a:t>Leila Tommasin</a:t>
                      </a:r>
                    </a:p>
                  </a:txBody>
                  <a:tcPr marL="3674" marR="3674" marT="3673" marB="0" anchor="b">
                    <a:lnL>
                      <a:noFill/>
                    </a:lnL>
                    <a:lnR>
                      <a:noFill/>
                    </a:lnR>
                    <a:lnT>
                      <a:noFill/>
                    </a:lnT>
                    <a:lnB>
                      <a:noFill/>
                    </a:lnB>
                    <a:solidFill>
                      <a:srgbClr val="FFFF00"/>
                    </a:solidFill>
                  </a:tcPr>
                </a:tc>
                <a:tc>
                  <a:txBody>
                    <a:bodyPr/>
                    <a:lstStyle/>
                    <a:p>
                      <a:pPr algn="ctr" fontAlgn="b"/>
                      <a:r>
                        <a:rPr lang="en-GB" sz="400" b="0" i="0" u="none" strike="noStrike">
                          <a:solidFill>
                            <a:srgbClr val="000000"/>
                          </a:solidFill>
                          <a:effectLst/>
                          <a:latin typeface="Calibri"/>
                        </a:rPr>
                        <a:t>N</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0</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0</a:t>
                      </a:r>
                    </a:p>
                  </a:txBody>
                  <a:tcPr marL="3674" marR="3674" marT="3673" marB="0" anchor="b">
                    <a:lnL>
                      <a:noFill/>
                    </a:lnL>
                    <a:lnR>
                      <a:noFill/>
                    </a:lnR>
                    <a:lnT>
                      <a:noFill/>
                    </a:lnT>
                    <a:lnB>
                      <a:noFill/>
                    </a:lnB>
                  </a:tcPr>
                </a:tc>
                <a:tc>
                  <a:txBody>
                    <a:bodyPr/>
                    <a:lstStyle/>
                    <a:p>
                      <a:pPr algn="ctr" fontAlgn="b"/>
                      <a:endParaRPr lang="en-GB" sz="400" b="0" i="0" u="none" strike="noStrike">
                        <a:solidFill>
                          <a:srgbClr val="000000"/>
                        </a:solidFill>
                        <a:effectLst/>
                        <a:latin typeface="Calibri"/>
                      </a:endParaRPr>
                    </a:p>
                  </a:txBody>
                  <a:tcPr marL="3674" marR="3674" marT="3673" marB="0" anchor="b">
                    <a:lnL>
                      <a:noFill/>
                    </a:lnL>
                    <a:lnR>
                      <a:noFill/>
                    </a:lnR>
                    <a:lnT>
                      <a:noFill/>
                    </a:lnT>
                    <a:lnB>
                      <a:noFill/>
                    </a:lnB>
                  </a:tcPr>
                </a:tc>
                <a:tc>
                  <a:txBody>
                    <a:bodyPr/>
                    <a:lstStyle/>
                    <a:p>
                      <a:pPr algn="ctr" fontAlgn="b"/>
                      <a:endParaRPr lang="en-GB" sz="400" b="0" i="0" u="none" strike="noStrike">
                        <a:solidFill>
                          <a:srgbClr val="000000"/>
                        </a:solidFill>
                        <a:effectLst/>
                        <a:latin typeface="Calibri"/>
                      </a:endParaRPr>
                    </a:p>
                  </a:txBody>
                  <a:tcPr marL="3674" marR="3674" marT="3673" marB="0" anchor="b">
                    <a:lnL>
                      <a:noFill/>
                    </a:lnL>
                    <a:lnR>
                      <a:noFill/>
                    </a:lnR>
                    <a:lnT>
                      <a:noFill/>
                    </a:lnT>
                    <a:lnB>
                      <a:noFill/>
                    </a:lnB>
                  </a:tcPr>
                </a:tc>
                <a:tc>
                  <a:txBody>
                    <a:bodyPr/>
                    <a:lstStyle/>
                    <a:p>
                      <a:pPr algn="ctr" fontAlgn="b"/>
                      <a:endParaRPr lang="en-GB" sz="400" b="0" i="0" u="none" strike="noStrike">
                        <a:solidFill>
                          <a:srgbClr val="000000"/>
                        </a:solidFill>
                        <a:effectLst/>
                        <a:latin typeface="Calibri"/>
                      </a:endParaRP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 </a:t>
                      </a:r>
                    </a:p>
                  </a:txBody>
                  <a:tcPr marL="3674" marR="3674" marT="3673" marB="0" anchor="b">
                    <a:lnL>
                      <a:noFill/>
                    </a:lnL>
                    <a:lnR>
                      <a:noFill/>
                    </a:lnR>
                    <a:lnT>
                      <a:noFill/>
                    </a:lnT>
                    <a:lnB>
                      <a:noFill/>
                    </a:lnB>
                    <a:solidFill>
                      <a:srgbClr val="FF66FF"/>
                    </a:solidFill>
                  </a:tcPr>
                </a:tc>
                <a:tc>
                  <a:txBody>
                    <a:bodyPr/>
                    <a:lstStyle/>
                    <a:p>
                      <a:pPr algn="ctr" fontAlgn="b"/>
                      <a:endParaRPr lang="en-GB" sz="400" b="0" i="0" u="none" strike="noStrike">
                        <a:solidFill>
                          <a:srgbClr val="000000"/>
                        </a:solidFill>
                        <a:effectLst/>
                        <a:latin typeface="Calibri"/>
                      </a:endParaRPr>
                    </a:p>
                  </a:txBody>
                  <a:tcPr marL="3674" marR="3674" marT="3673" marB="0" anchor="b">
                    <a:lnL>
                      <a:noFill/>
                    </a:lnL>
                    <a:lnR>
                      <a:noFill/>
                    </a:lnR>
                    <a:lnT>
                      <a:noFill/>
                    </a:lnT>
                    <a:lnB>
                      <a:noFill/>
                    </a:lnB>
                  </a:tcPr>
                </a:tc>
                <a:tc>
                  <a:txBody>
                    <a:bodyPr/>
                    <a:lstStyle/>
                    <a:p>
                      <a:pPr algn="ctr" fontAlgn="b"/>
                      <a:endParaRPr lang="en-GB" sz="400" b="0" i="0" u="none" strike="noStrike">
                        <a:solidFill>
                          <a:srgbClr val="000000"/>
                        </a:solidFill>
                        <a:effectLst/>
                        <a:latin typeface="Calibri"/>
                      </a:endParaRPr>
                    </a:p>
                  </a:txBody>
                  <a:tcPr marL="3674" marR="3674" marT="3673" marB="0" anchor="b">
                    <a:lnL>
                      <a:noFill/>
                    </a:lnL>
                    <a:lnR>
                      <a:noFill/>
                    </a:lnR>
                    <a:lnT>
                      <a:noFill/>
                    </a:lnT>
                    <a:lnB>
                      <a:noFill/>
                    </a:lnB>
                  </a:tcPr>
                </a:tc>
                <a:tc>
                  <a:txBody>
                    <a:bodyPr/>
                    <a:lstStyle/>
                    <a:p>
                      <a:pPr algn="ctr" fontAlgn="b"/>
                      <a:endParaRPr lang="en-GB" sz="400" b="0" i="0" u="none" strike="noStrike">
                        <a:solidFill>
                          <a:srgbClr val="000000"/>
                        </a:solidFill>
                        <a:effectLst/>
                        <a:latin typeface="Calibri"/>
                      </a:endParaRPr>
                    </a:p>
                  </a:txBody>
                  <a:tcPr marL="3674" marR="3674" marT="3673" marB="0" anchor="b">
                    <a:lnL>
                      <a:noFill/>
                    </a:lnL>
                    <a:lnR>
                      <a:noFill/>
                    </a:lnR>
                    <a:lnT>
                      <a:noFill/>
                    </a:lnT>
                    <a:lnB>
                      <a:noFill/>
                    </a:lnB>
                  </a:tcPr>
                </a:tc>
                <a:tc>
                  <a:txBody>
                    <a:bodyPr/>
                    <a:lstStyle/>
                    <a:p>
                      <a:pPr algn="ctr" fontAlgn="b"/>
                      <a:endParaRPr lang="en-GB" sz="400" b="0" i="0" u="none" strike="noStrike">
                        <a:solidFill>
                          <a:srgbClr val="000000"/>
                        </a:solidFill>
                        <a:effectLst/>
                        <a:latin typeface="Calibri"/>
                      </a:endParaRPr>
                    </a:p>
                  </a:txBody>
                  <a:tcPr marL="3674" marR="3674" marT="3673" marB="0" anchor="b">
                    <a:lnL>
                      <a:noFill/>
                    </a:lnL>
                    <a:lnR>
                      <a:noFill/>
                    </a:lnR>
                    <a:lnT>
                      <a:noFill/>
                    </a:lnT>
                    <a:lnB>
                      <a:noFill/>
                    </a:lnB>
                  </a:tcPr>
                </a:tc>
                <a:tc>
                  <a:txBody>
                    <a:bodyPr/>
                    <a:lstStyle/>
                    <a:p>
                      <a:pPr algn="ctr" fontAlgn="b"/>
                      <a:endParaRPr lang="en-GB" sz="400" b="0" i="0" u="none" strike="noStrike">
                        <a:solidFill>
                          <a:srgbClr val="000000"/>
                        </a:solidFill>
                        <a:effectLst/>
                        <a:latin typeface="Calibri"/>
                      </a:endParaRPr>
                    </a:p>
                  </a:txBody>
                  <a:tcPr marL="3674" marR="3674" marT="3673" marB="0" anchor="b">
                    <a:lnL>
                      <a:noFill/>
                    </a:lnL>
                    <a:lnR>
                      <a:noFill/>
                    </a:lnR>
                    <a:lnT>
                      <a:noFill/>
                    </a:lnT>
                    <a:lnB>
                      <a:noFill/>
                    </a:lnB>
                  </a:tcPr>
                </a:tc>
              </a:tr>
              <a:tr h="102488">
                <a:tc>
                  <a:txBody>
                    <a:bodyPr/>
                    <a:lstStyle/>
                    <a:p>
                      <a:pPr algn="ctr" fontAlgn="b"/>
                      <a:r>
                        <a:rPr lang="en-GB" sz="400" b="0" i="0" u="none" strike="noStrike">
                          <a:solidFill>
                            <a:srgbClr val="000000"/>
                          </a:solidFill>
                          <a:effectLst/>
                          <a:latin typeface="Calibri"/>
                        </a:rPr>
                        <a:t>035</a:t>
                      </a:r>
                    </a:p>
                  </a:txBody>
                  <a:tcPr marL="3674" marR="3674" marT="3673" marB="0" anchor="b">
                    <a:lnL>
                      <a:noFill/>
                    </a:lnL>
                    <a:lnR>
                      <a:noFill/>
                    </a:lnR>
                    <a:lnT>
                      <a:noFill/>
                    </a:lnT>
                    <a:lnB>
                      <a:noFill/>
                    </a:lnB>
                    <a:solidFill>
                      <a:srgbClr val="FFFF00"/>
                    </a:solidFill>
                  </a:tcPr>
                </a:tc>
                <a:tc>
                  <a:txBody>
                    <a:bodyPr/>
                    <a:lstStyle/>
                    <a:p>
                      <a:pPr algn="ctr" fontAlgn="b"/>
                      <a:r>
                        <a:rPr lang="en-GB" sz="400" b="0" i="0" u="none" strike="noStrike">
                          <a:solidFill>
                            <a:srgbClr val="000000"/>
                          </a:solidFill>
                          <a:effectLst/>
                          <a:latin typeface="Calibri"/>
                        </a:rPr>
                        <a:t>Francesca Romano</a:t>
                      </a:r>
                    </a:p>
                  </a:txBody>
                  <a:tcPr marL="3674" marR="3674" marT="3673" marB="0" anchor="b">
                    <a:lnL>
                      <a:noFill/>
                    </a:lnL>
                    <a:lnR>
                      <a:noFill/>
                    </a:lnR>
                    <a:lnT>
                      <a:noFill/>
                    </a:lnT>
                    <a:lnB>
                      <a:noFill/>
                    </a:lnB>
                    <a:solidFill>
                      <a:srgbClr val="FFFF00"/>
                    </a:solidFill>
                  </a:tcPr>
                </a:tc>
                <a:tc>
                  <a:txBody>
                    <a:bodyPr/>
                    <a:lstStyle/>
                    <a:p>
                      <a:pPr algn="ctr" fontAlgn="b"/>
                      <a:r>
                        <a:rPr lang="en-GB" sz="400" b="0" i="0" u="none" strike="noStrike">
                          <a:solidFill>
                            <a:srgbClr val="000000"/>
                          </a:solidFill>
                          <a:effectLst/>
                          <a:latin typeface="Calibri"/>
                        </a:rPr>
                        <a:t>N</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0</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0</a:t>
                      </a:r>
                    </a:p>
                  </a:txBody>
                  <a:tcPr marL="3674" marR="3674" marT="3673" marB="0" anchor="b">
                    <a:lnL>
                      <a:noFill/>
                    </a:lnL>
                    <a:lnR>
                      <a:noFill/>
                    </a:lnR>
                    <a:lnT>
                      <a:noFill/>
                    </a:lnT>
                    <a:lnB>
                      <a:noFill/>
                    </a:lnB>
                  </a:tcPr>
                </a:tc>
                <a:tc>
                  <a:txBody>
                    <a:bodyPr/>
                    <a:lstStyle/>
                    <a:p>
                      <a:pPr algn="ctr" fontAlgn="b"/>
                      <a:endParaRPr lang="en-GB" sz="400" b="0" i="0" u="none" strike="noStrike">
                        <a:solidFill>
                          <a:srgbClr val="000000"/>
                        </a:solidFill>
                        <a:effectLst/>
                        <a:latin typeface="Calibri"/>
                      </a:endParaRPr>
                    </a:p>
                  </a:txBody>
                  <a:tcPr marL="3674" marR="3674" marT="3673" marB="0" anchor="b">
                    <a:lnL>
                      <a:noFill/>
                    </a:lnL>
                    <a:lnR>
                      <a:noFill/>
                    </a:lnR>
                    <a:lnT>
                      <a:noFill/>
                    </a:lnT>
                    <a:lnB>
                      <a:noFill/>
                    </a:lnB>
                  </a:tcPr>
                </a:tc>
                <a:tc>
                  <a:txBody>
                    <a:bodyPr/>
                    <a:lstStyle/>
                    <a:p>
                      <a:pPr algn="ctr" fontAlgn="b"/>
                      <a:endParaRPr lang="en-GB" sz="400" b="0" i="0" u="none" strike="noStrike">
                        <a:solidFill>
                          <a:srgbClr val="000000"/>
                        </a:solidFill>
                        <a:effectLst/>
                        <a:latin typeface="Calibri"/>
                      </a:endParaRPr>
                    </a:p>
                  </a:txBody>
                  <a:tcPr marL="3674" marR="3674" marT="3673" marB="0" anchor="b">
                    <a:lnL>
                      <a:noFill/>
                    </a:lnL>
                    <a:lnR>
                      <a:noFill/>
                    </a:lnR>
                    <a:lnT>
                      <a:noFill/>
                    </a:lnT>
                    <a:lnB>
                      <a:noFill/>
                    </a:lnB>
                  </a:tcPr>
                </a:tc>
                <a:tc>
                  <a:txBody>
                    <a:bodyPr/>
                    <a:lstStyle/>
                    <a:p>
                      <a:pPr algn="ctr" fontAlgn="b"/>
                      <a:endParaRPr lang="en-GB" sz="400" b="0" i="0" u="none" strike="noStrike">
                        <a:solidFill>
                          <a:srgbClr val="000000"/>
                        </a:solidFill>
                        <a:effectLst/>
                        <a:latin typeface="Calibri"/>
                      </a:endParaRP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 </a:t>
                      </a:r>
                    </a:p>
                  </a:txBody>
                  <a:tcPr marL="3674" marR="3674" marT="3673" marB="0" anchor="b">
                    <a:lnL>
                      <a:noFill/>
                    </a:lnL>
                    <a:lnR>
                      <a:noFill/>
                    </a:lnR>
                    <a:lnT>
                      <a:noFill/>
                    </a:lnT>
                    <a:lnB>
                      <a:noFill/>
                    </a:lnB>
                    <a:solidFill>
                      <a:srgbClr val="FF66FF"/>
                    </a:solidFill>
                  </a:tcPr>
                </a:tc>
                <a:tc>
                  <a:txBody>
                    <a:bodyPr/>
                    <a:lstStyle/>
                    <a:p>
                      <a:pPr algn="ctr" fontAlgn="b"/>
                      <a:endParaRPr lang="en-GB" sz="400" b="0" i="0" u="none" strike="noStrike">
                        <a:solidFill>
                          <a:srgbClr val="000000"/>
                        </a:solidFill>
                        <a:effectLst/>
                        <a:latin typeface="Calibri"/>
                      </a:endParaRPr>
                    </a:p>
                  </a:txBody>
                  <a:tcPr marL="3674" marR="3674" marT="3673" marB="0" anchor="b">
                    <a:lnL>
                      <a:noFill/>
                    </a:lnL>
                    <a:lnR>
                      <a:noFill/>
                    </a:lnR>
                    <a:lnT>
                      <a:noFill/>
                    </a:lnT>
                    <a:lnB>
                      <a:noFill/>
                    </a:lnB>
                  </a:tcPr>
                </a:tc>
                <a:tc>
                  <a:txBody>
                    <a:bodyPr/>
                    <a:lstStyle/>
                    <a:p>
                      <a:pPr algn="ctr" fontAlgn="b"/>
                      <a:endParaRPr lang="en-GB" sz="400" b="0" i="0" u="none" strike="noStrike">
                        <a:solidFill>
                          <a:srgbClr val="000000"/>
                        </a:solidFill>
                        <a:effectLst/>
                        <a:latin typeface="Calibri"/>
                      </a:endParaRPr>
                    </a:p>
                  </a:txBody>
                  <a:tcPr marL="3674" marR="3674" marT="3673" marB="0" anchor="b">
                    <a:lnL>
                      <a:noFill/>
                    </a:lnL>
                    <a:lnR>
                      <a:noFill/>
                    </a:lnR>
                    <a:lnT>
                      <a:noFill/>
                    </a:lnT>
                    <a:lnB>
                      <a:noFill/>
                    </a:lnB>
                  </a:tcPr>
                </a:tc>
                <a:tc>
                  <a:txBody>
                    <a:bodyPr/>
                    <a:lstStyle/>
                    <a:p>
                      <a:pPr algn="ctr" fontAlgn="b"/>
                      <a:endParaRPr lang="en-GB" sz="400" b="0" i="0" u="none" strike="noStrike">
                        <a:solidFill>
                          <a:srgbClr val="000000"/>
                        </a:solidFill>
                        <a:effectLst/>
                        <a:latin typeface="Calibri"/>
                      </a:endParaRPr>
                    </a:p>
                  </a:txBody>
                  <a:tcPr marL="3674" marR="3674" marT="3673" marB="0" anchor="b">
                    <a:lnL>
                      <a:noFill/>
                    </a:lnL>
                    <a:lnR>
                      <a:noFill/>
                    </a:lnR>
                    <a:lnT>
                      <a:noFill/>
                    </a:lnT>
                    <a:lnB>
                      <a:noFill/>
                    </a:lnB>
                  </a:tcPr>
                </a:tc>
                <a:tc>
                  <a:txBody>
                    <a:bodyPr/>
                    <a:lstStyle/>
                    <a:p>
                      <a:pPr algn="ctr" fontAlgn="b"/>
                      <a:endParaRPr lang="en-GB" sz="400" b="0" i="0" u="none" strike="noStrike">
                        <a:solidFill>
                          <a:srgbClr val="000000"/>
                        </a:solidFill>
                        <a:effectLst/>
                        <a:latin typeface="Calibri"/>
                      </a:endParaRPr>
                    </a:p>
                  </a:txBody>
                  <a:tcPr marL="3674" marR="3674" marT="3673" marB="0" anchor="b">
                    <a:lnL>
                      <a:noFill/>
                    </a:lnL>
                    <a:lnR>
                      <a:noFill/>
                    </a:lnR>
                    <a:lnT>
                      <a:noFill/>
                    </a:lnT>
                    <a:lnB>
                      <a:noFill/>
                    </a:lnB>
                  </a:tcPr>
                </a:tc>
                <a:tc>
                  <a:txBody>
                    <a:bodyPr/>
                    <a:lstStyle/>
                    <a:p>
                      <a:pPr algn="ctr" fontAlgn="b"/>
                      <a:endParaRPr lang="en-GB" sz="400" b="0" i="0" u="none" strike="noStrike">
                        <a:solidFill>
                          <a:srgbClr val="000000"/>
                        </a:solidFill>
                        <a:effectLst/>
                        <a:latin typeface="Calibri"/>
                      </a:endParaRPr>
                    </a:p>
                  </a:txBody>
                  <a:tcPr marL="3674" marR="3674" marT="3673" marB="0" anchor="b">
                    <a:lnL>
                      <a:noFill/>
                    </a:lnL>
                    <a:lnR>
                      <a:noFill/>
                    </a:lnR>
                    <a:lnT>
                      <a:noFill/>
                    </a:lnT>
                    <a:lnB>
                      <a:noFill/>
                    </a:lnB>
                  </a:tcPr>
                </a:tc>
              </a:tr>
              <a:tr h="102488">
                <a:tc>
                  <a:txBody>
                    <a:bodyPr/>
                    <a:lstStyle/>
                    <a:p>
                      <a:pPr algn="ctr" fontAlgn="b"/>
                      <a:r>
                        <a:rPr lang="en-GB" sz="400" b="0" i="0" u="none" strike="noStrike">
                          <a:solidFill>
                            <a:srgbClr val="000000"/>
                          </a:solidFill>
                          <a:effectLst/>
                          <a:latin typeface="Calibri"/>
                        </a:rPr>
                        <a:t>062</a:t>
                      </a:r>
                    </a:p>
                  </a:txBody>
                  <a:tcPr marL="3674" marR="3674" marT="3673" marB="0" anchor="b">
                    <a:lnL>
                      <a:noFill/>
                    </a:lnL>
                    <a:lnR>
                      <a:noFill/>
                    </a:lnR>
                    <a:lnT>
                      <a:noFill/>
                    </a:lnT>
                    <a:lnB>
                      <a:noFill/>
                    </a:lnB>
                    <a:solidFill>
                      <a:srgbClr val="FFFF00"/>
                    </a:solidFill>
                  </a:tcPr>
                </a:tc>
                <a:tc>
                  <a:txBody>
                    <a:bodyPr/>
                    <a:lstStyle/>
                    <a:p>
                      <a:pPr algn="ctr" fontAlgn="b"/>
                      <a:r>
                        <a:rPr lang="en-GB" sz="400" b="0" i="0" u="none" strike="noStrike">
                          <a:solidFill>
                            <a:srgbClr val="000000"/>
                          </a:solidFill>
                          <a:effectLst/>
                          <a:latin typeface="Calibri"/>
                        </a:rPr>
                        <a:t>Maurizio Ciccone</a:t>
                      </a:r>
                    </a:p>
                  </a:txBody>
                  <a:tcPr marL="3674" marR="3674" marT="3673" marB="0" anchor="b">
                    <a:lnL>
                      <a:noFill/>
                    </a:lnL>
                    <a:lnR>
                      <a:noFill/>
                    </a:lnR>
                    <a:lnT>
                      <a:noFill/>
                    </a:lnT>
                    <a:lnB>
                      <a:noFill/>
                    </a:lnB>
                    <a:solidFill>
                      <a:srgbClr val="FFFF00"/>
                    </a:solidFill>
                  </a:tcPr>
                </a:tc>
                <a:tc>
                  <a:txBody>
                    <a:bodyPr/>
                    <a:lstStyle/>
                    <a:p>
                      <a:pPr algn="ctr" fontAlgn="b"/>
                      <a:r>
                        <a:rPr lang="en-GB" sz="400" b="0" i="0" u="none" strike="noStrike">
                          <a:solidFill>
                            <a:srgbClr val="000000"/>
                          </a:solidFill>
                          <a:effectLst/>
                          <a:latin typeface="Calibri"/>
                        </a:rPr>
                        <a:t>N</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0</a:t>
                      </a: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0</a:t>
                      </a:r>
                    </a:p>
                  </a:txBody>
                  <a:tcPr marL="3674" marR="3674" marT="3673" marB="0" anchor="b">
                    <a:lnL>
                      <a:noFill/>
                    </a:lnL>
                    <a:lnR>
                      <a:noFill/>
                    </a:lnR>
                    <a:lnT>
                      <a:noFill/>
                    </a:lnT>
                    <a:lnB>
                      <a:noFill/>
                    </a:lnB>
                  </a:tcPr>
                </a:tc>
                <a:tc>
                  <a:txBody>
                    <a:bodyPr/>
                    <a:lstStyle/>
                    <a:p>
                      <a:pPr algn="ctr" fontAlgn="b"/>
                      <a:endParaRPr lang="en-GB" sz="400" b="0" i="0" u="none" strike="noStrike">
                        <a:solidFill>
                          <a:srgbClr val="000000"/>
                        </a:solidFill>
                        <a:effectLst/>
                        <a:latin typeface="Calibri"/>
                      </a:endParaRPr>
                    </a:p>
                  </a:txBody>
                  <a:tcPr marL="3674" marR="3674" marT="3673" marB="0" anchor="b">
                    <a:lnL>
                      <a:noFill/>
                    </a:lnL>
                    <a:lnR>
                      <a:noFill/>
                    </a:lnR>
                    <a:lnT>
                      <a:noFill/>
                    </a:lnT>
                    <a:lnB>
                      <a:noFill/>
                    </a:lnB>
                  </a:tcPr>
                </a:tc>
                <a:tc>
                  <a:txBody>
                    <a:bodyPr/>
                    <a:lstStyle/>
                    <a:p>
                      <a:pPr algn="ctr" fontAlgn="b"/>
                      <a:endParaRPr lang="en-GB" sz="400" b="0" i="0" u="none" strike="noStrike">
                        <a:solidFill>
                          <a:srgbClr val="000000"/>
                        </a:solidFill>
                        <a:effectLst/>
                        <a:latin typeface="Calibri"/>
                      </a:endParaRPr>
                    </a:p>
                  </a:txBody>
                  <a:tcPr marL="3674" marR="3674" marT="3673" marB="0" anchor="b">
                    <a:lnL>
                      <a:noFill/>
                    </a:lnL>
                    <a:lnR>
                      <a:noFill/>
                    </a:lnR>
                    <a:lnT>
                      <a:noFill/>
                    </a:lnT>
                    <a:lnB>
                      <a:noFill/>
                    </a:lnB>
                  </a:tcPr>
                </a:tc>
                <a:tc>
                  <a:txBody>
                    <a:bodyPr/>
                    <a:lstStyle/>
                    <a:p>
                      <a:pPr algn="ctr" fontAlgn="b"/>
                      <a:endParaRPr lang="en-GB" sz="400" b="0" i="0" u="none" strike="noStrike">
                        <a:solidFill>
                          <a:srgbClr val="000000"/>
                        </a:solidFill>
                        <a:effectLst/>
                        <a:latin typeface="Calibri"/>
                      </a:endParaRPr>
                    </a:p>
                  </a:txBody>
                  <a:tcPr marL="3674" marR="3674" marT="3673" marB="0" anchor="b">
                    <a:lnL>
                      <a:noFill/>
                    </a:lnL>
                    <a:lnR>
                      <a:noFill/>
                    </a:lnR>
                    <a:lnT>
                      <a:noFill/>
                    </a:lnT>
                    <a:lnB>
                      <a:noFill/>
                    </a:lnB>
                  </a:tcPr>
                </a:tc>
                <a:tc>
                  <a:txBody>
                    <a:bodyPr/>
                    <a:lstStyle/>
                    <a:p>
                      <a:pPr algn="ctr" fontAlgn="b"/>
                      <a:r>
                        <a:rPr lang="en-GB" sz="400" b="0" i="0" u="none" strike="noStrike">
                          <a:solidFill>
                            <a:srgbClr val="000000"/>
                          </a:solidFill>
                          <a:effectLst/>
                          <a:latin typeface="Calibri"/>
                        </a:rPr>
                        <a:t> </a:t>
                      </a:r>
                    </a:p>
                  </a:txBody>
                  <a:tcPr marL="3674" marR="3674" marT="3673" marB="0" anchor="b">
                    <a:lnL>
                      <a:noFill/>
                    </a:lnL>
                    <a:lnR>
                      <a:noFill/>
                    </a:lnR>
                    <a:lnT>
                      <a:noFill/>
                    </a:lnT>
                    <a:lnB>
                      <a:noFill/>
                    </a:lnB>
                    <a:solidFill>
                      <a:srgbClr val="FF66FF"/>
                    </a:solidFill>
                  </a:tcPr>
                </a:tc>
                <a:tc>
                  <a:txBody>
                    <a:bodyPr/>
                    <a:lstStyle/>
                    <a:p>
                      <a:pPr algn="ctr" fontAlgn="b"/>
                      <a:endParaRPr lang="en-GB" sz="400" b="0" i="0" u="none" strike="noStrike">
                        <a:solidFill>
                          <a:srgbClr val="000000"/>
                        </a:solidFill>
                        <a:effectLst/>
                        <a:latin typeface="Calibri"/>
                      </a:endParaRPr>
                    </a:p>
                  </a:txBody>
                  <a:tcPr marL="3674" marR="3674" marT="3673" marB="0" anchor="b">
                    <a:lnL>
                      <a:noFill/>
                    </a:lnL>
                    <a:lnR>
                      <a:noFill/>
                    </a:lnR>
                    <a:lnT>
                      <a:noFill/>
                    </a:lnT>
                    <a:lnB>
                      <a:noFill/>
                    </a:lnB>
                  </a:tcPr>
                </a:tc>
                <a:tc>
                  <a:txBody>
                    <a:bodyPr/>
                    <a:lstStyle/>
                    <a:p>
                      <a:pPr algn="ctr" fontAlgn="b"/>
                      <a:endParaRPr lang="en-GB" sz="400" b="0" i="0" u="none" strike="noStrike">
                        <a:solidFill>
                          <a:srgbClr val="000000"/>
                        </a:solidFill>
                        <a:effectLst/>
                        <a:latin typeface="Calibri"/>
                      </a:endParaRPr>
                    </a:p>
                  </a:txBody>
                  <a:tcPr marL="3674" marR="3674" marT="3673" marB="0" anchor="b">
                    <a:lnL>
                      <a:noFill/>
                    </a:lnL>
                    <a:lnR>
                      <a:noFill/>
                    </a:lnR>
                    <a:lnT>
                      <a:noFill/>
                    </a:lnT>
                    <a:lnB>
                      <a:noFill/>
                    </a:lnB>
                  </a:tcPr>
                </a:tc>
                <a:tc>
                  <a:txBody>
                    <a:bodyPr/>
                    <a:lstStyle/>
                    <a:p>
                      <a:pPr algn="ctr" fontAlgn="b"/>
                      <a:endParaRPr lang="en-GB" sz="400" b="0" i="0" u="none" strike="noStrike">
                        <a:solidFill>
                          <a:srgbClr val="000000"/>
                        </a:solidFill>
                        <a:effectLst/>
                        <a:latin typeface="Calibri"/>
                      </a:endParaRPr>
                    </a:p>
                  </a:txBody>
                  <a:tcPr marL="3674" marR="3674" marT="3673" marB="0" anchor="b">
                    <a:lnL>
                      <a:noFill/>
                    </a:lnL>
                    <a:lnR>
                      <a:noFill/>
                    </a:lnR>
                    <a:lnT>
                      <a:noFill/>
                    </a:lnT>
                    <a:lnB>
                      <a:noFill/>
                    </a:lnB>
                  </a:tcPr>
                </a:tc>
                <a:tc>
                  <a:txBody>
                    <a:bodyPr/>
                    <a:lstStyle/>
                    <a:p>
                      <a:pPr algn="ctr" fontAlgn="b"/>
                      <a:endParaRPr lang="en-GB" sz="400" b="0" i="0" u="none" strike="noStrike">
                        <a:solidFill>
                          <a:srgbClr val="000000"/>
                        </a:solidFill>
                        <a:effectLst/>
                        <a:latin typeface="Calibri"/>
                      </a:endParaRPr>
                    </a:p>
                  </a:txBody>
                  <a:tcPr marL="3674" marR="3674" marT="3673" marB="0" anchor="b">
                    <a:lnL>
                      <a:noFill/>
                    </a:lnL>
                    <a:lnR>
                      <a:noFill/>
                    </a:lnR>
                    <a:lnT>
                      <a:noFill/>
                    </a:lnT>
                    <a:lnB>
                      <a:noFill/>
                    </a:lnB>
                  </a:tcPr>
                </a:tc>
                <a:tc>
                  <a:txBody>
                    <a:bodyPr/>
                    <a:lstStyle/>
                    <a:p>
                      <a:pPr algn="ctr" fontAlgn="b"/>
                      <a:endParaRPr lang="en-GB" sz="400" b="0" i="0" u="none" strike="noStrike" dirty="0">
                        <a:solidFill>
                          <a:srgbClr val="000000"/>
                        </a:solidFill>
                        <a:effectLst/>
                        <a:latin typeface="Calibri"/>
                      </a:endParaRPr>
                    </a:p>
                  </a:txBody>
                  <a:tcPr marL="3674" marR="3674" marT="3673" marB="0" anchor="b">
                    <a:lnL>
                      <a:noFill/>
                    </a:lnL>
                    <a:lnR>
                      <a:noFill/>
                    </a:lnR>
                    <a:lnT>
                      <a:noFill/>
                    </a:lnT>
                    <a:lnB>
                      <a:noFill/>
                    </a:lnB>
                  </a:tcPr>
                </a:tc>
              </a:tr>
              <a:tr h="247513">
                <a:tc>
                  <a:txBody>
                    <a:bodyPr/>
                    <a:lstStyle/>
                    <a:p>
                      <a:pPr algn="ctr" fontAlgn="b"/>
                      <a:r>
                        <a:rPr lang="en-GB" sz="1100" b="0" i="0" u="none" strike="noStrike" dirty="0">
                          <a:solidFill>
                            <a:srgbClr val="000000"/>
                          </a:solidFill>
                          <a:effectLst/>
                          <a:latin typeface="Calibri"/>
                        </a:rPr>
                        <a:t> </a:t>
                      </a:r>
                    </a:p>
                  </a:txBody>
                  <a:tcPr marL="3674" marR="3674" marT="3673" marB="0" anchor="b">
                    <a:lnL>
                      <a:noFill/>
                    </a:lnL>
                    <a:lnR>
                      <a:noFill/>
                    </a:lnR>
                    <a:lnT>
                      <a:noFill/>
                    </a:lnT>
                    <a:lnB>
                      <a:noFill/>
                    </a:lnB>
                    <a:solidFill>
                      <a:srgbClr val="92D050"/>
                    </a:solidFill>
                  </a:tcPr>
                </a:tc>
                <a:tc>
                  <a:txBody>
                    <a:bodyPr/>
                    <a:lstStyle/>
                    <a:p>
                      <a:pPr algn="ctr" fontAlgn="b"/>
                      <a:r>
                        <a:rPr lang="en-GB" sz="1600" b="1" i="0" u="none" strike="noStrike" dirty="0">
                          <a:solidFill>
                            <a:srgbClr val="000000"/>
                          </a:solidFill>
                          <a:effectLst/>
                          <a:latin typeface="Calibri"/>
                        </a:rPr>
                        <a:t>Totals</a:t>
                      </a:r>
                    </a:p>
                  </a:txBody>
                  <a:tcPr marL="3674" marR="3674" marT="3673" marB="0" anchor="b">
                    <a:lnL>
                      <a:noFill/>
                    </a:lnL>
                    <a:lnR>
                      <a:noFill/>
                    </a:lnR>
                    <a:lnT>
                      <a:noFill/>
                    </a:lnT>
                    <a:lnB>
                      <a:noFill/>
                    </a:lnB>
                    <a:solidFill>
                      <a:srgbClr val="92D050"/>
                    </a:solidFill>
                  </a:tcPr>
                </a:tc>
                <a:tc>
                  <a:txBody>
                    <a:bodyPr/>
                    <a:lstStyle/>
                    <a:p>
                      <a:pPr algn="ctr" fontAlgn="b"/>
                      <a:r>
                        <a:rPr lang="en-GB" sz="1600" b="1" i="0" u="none" strike="noStrike">
                          <a:solidFill>
                            <a:srgbClr val="000000"/>
                          </a:solidFill>
                          <a:effectLst/>
                          <a:latin typeface="Calibri"/>
                        </a:rPr>
                        <a:t> </a:t>
                      </a:r>
                    </a:p>
                  </a:txBody>
                  <a:tcPr marL="3674" marR="3674" marT="3673" marB="0" anchor="b">
                    <a:lnL>
                      <a:noFill/>
                    </a:lnL>
                    <a:lnR>
                      <a:noFill/>
                    </a:lnR>
                    <a:lnT>
                      <a:noFill/>
                    </a:lnT>
                    <a:lnB>
                      <a:noFill/>
                    </a:lnB>
                    <a:solidFill>
                      <a:srgbClr val="92D050"/>
                    </a:solidFill>
                  </a:tcPr>
                </a:tc>
                <a:tc>
                  <a:txBody>
                    <a:bodyPr/>
                    <a:lstStyle/>
                    <a:p>
                      <a:pPr algn="ctr" fontAlgn="b"/>
                      <a:r>
                        <a:rPr lang="en-GB" sz="1400" b="1" i="0" u="none" strike="noStrike" dirty="0">
                          <a:solidFill>
                            <a:srgbClr val="000000"/>
                          </a:solidFill>
                          <a:effectLst/>
                          <a:latin typeface="Calibri"/>
                        </a:rPr>
                        <a:t>2732</a:t>
                      </a:r>
                    </a:p>
                  </a:txBody>
                  <a:tcPr marL="3674" marR="3674" marT="3673" marB="0" anchor="b">
                    <a:lnL>
                      <a:noFill/>
                    </a:lnL>
                    <a:lnR>
                      <a:noFill/>
                    </a:lnR>
                    <a:lnT>
                      <a:noFill/>
                    </a:lnT>
                    <a:lnB>
                      <a:noFill/>
                    </a:lnB>
                    <a:solidFill>
                      <a:srgbClr val="92D050"/>
                    </a:solidFill>
                  </a:tcPr>
                </a:tc>
                <a:tc>
                  <a:txBody>
                    <a:bodyPr/>
                    <a:lstStyle/>
                    <a:p>
                      <a:pPr algn="ctr" fontAlgn="b"/>
                      <a:r>
                        <a:rPr lang="en-GB" sz="1400" b="1" i="0" u="none" strike="noStrike" dirty="0">
                          <a:solidFill>
                            <a:srgbClr val="000000"/>
                          </a:solidFill>
                          <a:effectLst/>
                          <a:latin typeface="Calibri"/>
                        </a:rPr>
                        <a:t>951</a:t>
                      </a:r>
                    </a:p>
                  </a:txBody>
                  <a:tcPr marL="3674" marR="3674" marT="3673" marB="0" anchor="b">
                    <a:lnL>
                      <a:noFill/>
                    </a:lnL>
                    <a:lnR>
                      <a:noFill/>
                    </a:lnR>
                    <a:lnT>
                      <a:noFill/>
                    </a:lnT>
                    <a:lnB>
                      <a:noFill/>
                    </a:lnB>
                    <a:solidFill>
                      <a:srgbClr val="92D050"/>
                    </a:solidFill>
                  </a:tcPr>
                </a:tc>
                <a:tc>
                  <a:txBody>
                    <a:bodyPr/>
                    <a:lstStyle/>
                    <a:p>
                      <a:pPr algn="ctr" fontAlgn="b"/>
                      <a:r>
                        <a:rPr lang="en-GB" sz="1400" b="0" i="1" u="none" strike="noStrike" dirty="0" smtClean="0">
                          <a:solidFill>
                            <a:srgbClr val="000000"/>
                          </a:solidFill>
                          <a:effectLst/>
                          <a:latin typeface="Calibri"/>
                        </a:rPr>
                        <a:t>35%</a:t>
                      </a:r>
                      <a:r>
                        <a:rPr lang="en-GB" sz="1400" b="1" i="0" u="none" strike="noStrike" dirty="0">
                          <a:solidFill>
                            <a:srgbClr val="000000"/>
                          </a:solidFill>
                          <a:effectLst/>
                          <a:latin typeface="Calibri"/>
                        </a:rPr>
                        <a:t> </a:t>
                      </a:r>
                    </a:p>
                  </a:txBody>
                  <a:tcPr marL="3674" marR="3674" marT="3673" marB="0" anchor="b">
                    <a:lnL>
                      <a:noFill/>
                    </a:lnL>
                    <a:lnR>
                      <a:noFill/>
                    </a:lnR>
                    <a:lnT>
                      <a:noFill/>
                    </a:lnT>
                    <a:lnB>
                      <a:noFill/>
                    </a:lnB>
                    <a:solidFill>
                      <a:srgbClr val="92D050"/>
                    </a:solidFill>
                  </a:tcPr>
                </a:tc>
                <a:tc>
                  <a:txBody>
                    <a:bodyPr/>
                    <a:lstStyle/>
                    <a:p>
                      <a:pPr algn="ctr" fontAlgn="b"/>
                      <a:r>
                        <a:rPr lang="en-GB" sz="1400" b="1" i="0" u="none" strike="noStrike" dirty="0">
                          <a:solidFill>
                            <a:srgbClr val="000000"/>
                          </a:solidFill>
                          <a:effectLst/>
                          <a:latin typeface="Calibri"/>
                        </a:rPr>
                        <a:t>189</a:t>
                      </a:r>
                    </a:p>
                  </a:txBody>
                  <a:tcPr marL="3674" marR="3674" marT="3673" marB="0" anchor="b">
                    <a:lnL>
                      <a:noFill/>
                    </a:lnL>
                    <a:lnR>
                      <a:noFill/>
                    </a:lnR>
                    <a:lnT>
                      <a:noFill/>
                    </a:lnT>
                    <a:lnB>
                      <a:noFill/>
                    </a:lnB>
                    <a:solidFill>
                      <a:srgbClr val="92D050"/>
                    </a:solidFill>
                  </a:tcPr>
                </a:tc>
                <a:tc>
                  <a:txBody>
                    <a:bodyPr/>
                    <a:lstStyle/>
                    <a:p>
                      <a:pPr algn="ctr" fontAlgn="b"/>
                      <a:r>
                        <a:rPr lang="en-GB" sz="1400" b="0" i="0" u="none" strike="noStrike" smtClean="0">
                          <a:solidFill>
                            <a:srgbClr val="000000"/>
                          </a:solidFill>
                          <a:effectLst/>
                          <a:latin typeface="Calibri"/>
                        </a:rPr>
                        <a:t>20%</a:t>
                      </a:r>
                      <a:r>
                        <a:rPr lang="en-GB" sz="1400" b="1" i="0" u="none" strike="noStrike" dirty="0">
                          <a:solidFill>
                            <a:srgbClr val="000000"/>
                          </a:solidFill>
                          <a:effectLst/>
                          <a:latin typeface="Calibri"/>
                        </a:rPr>
                        <a:t> </a:t>
                      </a:r>
                    </a:p>
                  </a:txBody>
                  <a:tcPr marL="3674" marR="3674" marT="3673" marB="0" anchor="b">
                    <a:lnL>
                      <a:noFill/>
                    </a:lnL>
                    <a:lnR>
                      <a:noFill/>
                    </a:lnR>
                    <a:lnT>
                      <a:noFill/>
                    </a:lnT>
                    <a:lnB>
                      <a:noFill/>
                    </a:lnB>
                    <a:solidFill>
                      <a:srgbClr val="92D050"/>
                    </a:solidFill>
                  </a:tcPr>
                </a:tc>
                <a:tc>
                  <a:txBody>
                    <a:bodyPr/>
                    <a:lstStyle/>
                    <a:p>
                      <a:pPr algn="ctr" fontAlgn="b"/>
                      <a:r>
                        <a:rPr lang="en-GB" sz="1400" b="1" i="0" u="none" strike="noStrike">
                          <a:solidFill>
                            <a:srgbClr val="000000"/>
                          </a:solidFill>
                          <a:effectLst/>
                          <a:latin typeface="Calibri"/>
                        </a:rPr>
                        <a:t>177</a:t>
                      </a:r>
                    </a:p>
                  </a:txBody>
                  <a:tcPr marL="3674" marR="3674" marT="3673" marB="0" anchor="b">
                    <a:lnL>
                      <a:noFill/>
                    </a:lnL>
                    <a:lnR>
                      <a:noFill/>
                    </a:lnR>
                    <a:lnT>
                      <a:noFill/>
                    </a:lnT>
                    <a:lnB>
                      <a:noFill/>
                    </a:lnB>
                    <a:solidFill>
                      <a:srgbClr val="92D050"/>
                    </a:solidFill>
                  </a:tcPr>
                </a:tc>
                <a:tc>
                  <a:txBody>
                    <a:bodyPr/>
                    <a:lstStyle/>
                    <a:p>
                      <a:pPr algn="ctr" fontAlgn="b"/>
                      <a:r>
                        <a:rPr lang="en-GB" sz="1400" b="1" i="0" u="none" strike="noStrike" dirty="0">
                          <a:solidFill>
                            <a:srgbClr val="000000"/>
                          </a:solidFill>
                          <a:effectLst/>
                          <a:latin typeface="Calibri"/>
                        </a:rPr>
                        <a:t> </a:t>
                      </a:r>
                      <a:r>
                        <a:rPr lang="en-GB" sz="1400" b="0" i="0" u="none" strike="noStrike" dirty="0" smtClean="0">
                          <a:solidFill>
                            <a:srgbClr val="000000"/>
                          </a:solidFill>
                          <a:effectLst/>
                          <a:latin typeface="Calibri"/>
                        </a:rPr>
                        <a:t>94%</a:t>
                      </a:r>
                      <a:endParaRPr lang="en-GB" sz="1400" b="0" i="0" u="none" strike="noStrike" dirty="0">
                        <a:solidFill>
                          <a:srgbClr val="000000"/>
                        </a:solidFill>
                        <a:effectLst/>
                        <a:latin typeface="Calibri"/>
                      </a:endParaRPr>
                    </a:p>
                  </a:txBody>
                  <a:tcPr marL="3674" marR="3674" marT="3673" marB="0" anchor="b">
                    <a:lnL>
                      <a:noFill/>
                    </a:lnL>
                    <a:lnR>
                      <a:noFill/>
                    </a:lnR>
                    <a:lnT>
                      <a:noFill/>
                    </a:lnT>
                    <a:lnB>
                      <a:noFill/>
                    </a:lnB>
                    <a:solidFill>
                      <a:srgbClr val="92D050"/>
                    </a:solidFill>
                  </a:tcPr>
                </a:tc>
                <a:tc>
                  <a:txBody>
                    <a:bodyPr/>
                    <a:lstStyle/>
                    <a:p>
                      <a:pPr algn="ctr" fontAlgn="b"/>
                      <a:r>
                        <a:rPr lang="en-GB" sz="1400" b="1" i="0" u="none" strike="noStrike" dirty="0" smtClean="0">
                          <a:solidFill>
                            <a:srgbClr val="000000"/>
                          </a:solidFill>
                          <a:effectLst/>
                          <a:latin typeface="Calibri"/>
                        </a:rPr>
                        <a:t>94</a:t>
                      </a:r>
                      <a:endParaRPr lang="en-GB" sz="1400" b="1" i="0" u="none" strike="noStrike" dirty="0">
                        <a:solidFill>
                          <a:srgbClr val="000000"/>
                        </a:solidFill>
                        <a:effectLst/>
                        <a:latin typeface="Calibri"/>
                      </a:endParaRPr>
                    </a:p>
                  </a:txBody>
                  <a:tcPr marL="3674" marR="3674" marT="3673" marB="0" anchor="b">
                    <a:lnL>
                      <a:noFill/>
                    </a:lnL>
                    <a:lnR>
                      <a:noFill/>
                    </a:lnR>
                    <a:lnT>
                      <a:noFill/>
                    </a:lnT>
                    <a:lnB>
                      <a:noFill/>
                    </a:lnB>
                    <a:solidFill>
                      <a:srgbClr val="92D050"/>
                    </a:solidFill>
                  </a:tcPr>
                </a:tc>
                <a:tc>
                  <a:txBody>
                    <a:bodyPr/>
                    <a:lstStyle/>
                    <a:p>
                      <a:pPr algn="ctr" fontAlgn="b"/>
                      <a:r>
                        <a:rPr lang="en-GB" sz="1400" b="0" i="0" u="none" strike="noStrike" dirty="0" smtClean="0">
                          <a:solidFill>
                            <a:srgbClr val="000000"/>
                          </a:solidFill>
                          <a:effectLst/>
                          <a:latin typeface="Calibri"/>
                        </a:rPr>
                        <a:t>53%</a:t>
                      </a:r>
                      <a:r>
                        <a:rPr lang="en-GB" sz="1400" b="0" i="0" u="none" strike="noStrike" dirty="0">
                          <a:solidFill>
                            <a:srgbClr val="000000"/>
                          </a:solidFill>
                          <a:effectLst/>
                          <a:latin typeface="Calibri"/>
                        </a:rPr>
                        <a:t> </a:t>
                      </a:r>
                    </a:p>
                  </a:txBody>
                  <a:tcPr marL="3674" marR="3674" marT="3673" marB="0" anchor="b">
                    <a:lnL>
                      <a:noFill/>
                    </a:lnL>
                    <a:lnR>
                      <a:noFill/>
                    </a:lnR>
                    <a:lnT>
                      <a:noFill/>
                    </a:lnT>
                    <a:lnB>
                      <a:noFill/>
                    </a:lnB>
                    <a:solidFill>
                      <a:srgbClr val="92D050"/>
                    </a:solidFill>
                  </a:tcPr>
                </a:tc>
                <a:tc>
                  <a:txBody>
                    <a:bodyPr/>
                    <a:lstStyle/>
                    <a:p>
                      <a:pPr algn="ctr" fontAlgn="b"/>
                      <a:r>
                        <a:rPr lang="en-GB" sz="1400" b="1" i="0" u="none" strike="noStrike" dirty="0">
                          <a:solidFill>
                            <a:srgbClr val="000000"/>
                          </a:solidFill>
                          <a:effectLst/>
                          <a:latin typeface="Calibri"/>
                        </a:rPr>
                        <a:t>83</a:t>
                      </a:r>
                    </a:p>
                  </a:txBody>
                  <a:tcPr marL="3674" marR="3674" marT="3673" marB="0" anchor="b">
                    <a:lnL>
                      <a:noFill/>
                    </a:lnL>
                    <a:lnR>
                      <a:noFill/>
                    </a:lnR>
                    <a:lnT>
                      <a:noFill/>
                    </a:lnT>
                    <a:lnB>
                      <a:noFill/>
                    </a:lnB>
                    <a:solidFill>
                      <a:srgbClr val="92D050"/>
                    </a:solidFill>
                  </a:tcPr>
                </a:tc>
                <a:tc>
                  <a:txBody>
                    <a:bodyPr/>
                    <a:lstStyle/>
                    <a:p>
                      <a:pPr algn="ctr" fontAlgn="b"/>
                      <a:r>
                        <a:rPr lang="en-GB" sz="1400" b="0" i="0" u="none" strike="noStrike" dirty="0" smtClean="0">
                          <a:solidFill>
                            <a:srgbClr val="000000"/>
                          </a:solidFill>
                          <a:effectLst/>
                          <a:latin typeface="Calibri"/>
                        </a:rPr>
                        <a:t>47%</a:t>
                      </a:r>
                      <a:endParaRPr lang="en-GB" sz="1400" b="0" i="0" u="none" strike="noStrike" dirty="0">
                        <a:solidFill>
                          <a:srgbClr val="000000"/>
                        </a:solidFill>
                        <a:effectLst/>
                        <a:latin typeface="Calibri"/>
                      </a:endParaRPr>
                    </a:p>
                  </a:txBody>
                  <a:tcPr marL="3674" marR="3674" marT="3673" marB="0" anchor="b">
                    <a:lnL>
                      <a:noFill/>
                    </a:lnL>
                    <a:lnR>
                      <a:noFill/>
                    </a:lnR>
                    <a:lnT>
                      <a:noFill/>
                    </a:lnT>
                    <a:lnB>
                      <a:noFill/>
                    </a:lnB>
                    <a:solidFill>
                      <a:srgbClr val="92D050"/>
                    </a:solidFill>
                  </a:tcPr>
                </a:tc>
              </a:tr>
            </a:tbl>
          </a:graphicData>
        </a:graphic>
      </p:graphicFrame>
      <p:sp>
        <p:nvSpPr>
          <p:cNvPr id="86636" name="TextBox 7"/>
          <p:cNvSpPr txBox="1">
            <a:spLocks noChangeArrowheads="1"/>
          </p:cNvSpPr>
          <p:nvPr/>
        </p:nvSpPr>
        <p:spPr bwMode="auto">
          <a:xfrm>
            <a:off x="5765800" y="6515100"/>
            <a:ext cx="3378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spcBef>
                <a:spcPct val="20000"/>
              </a:spcBef>
              <a:buChar char="•"/>
              <a:defRPr sz="2800">
                <a:solidFill>
                  <a:schemeClr val="tx1"/>
                </a:solidFill>
                <a:latin typeface="Arial" pitchFamily="34" charset="0"/>
              </a:defRPr>
            </a:lvl1pPr>
            <a:lvl2pPr marL="742950" indent="-285750" algn="l" eaLnBrk="0" hangingPunct="0">
              <a:spcBef>
                <a:spcPct val="20000"/>
              </a:spcBef>
              <a:buChar char="–"/>
              <a:defRPr sz="2400">
                <a:solidFill>
                  <a:schemeClr val="tx1"/>
                </a:solidFill>
                <a:latin typeface="Arial" pitchFamily="34" charset="0"/>
              </a:defRPr>
            </a:lvl2pPr>
            <a:lvl3pPr marL="1143000" indent="-228600" algn="l" eaLnBrk="0" hangingPunct="0">
              <a:spcBef>
                <a:spcPct val="20000"/>
              </a:spcBef>
              <a:buChar char="•"/>
              <a:defRPr sz="20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GB" altLang="en-US" sz="1800"/>
              <a:t>*14</a:t>
            </a:r>
            <a:r>
              <a:rPr lang="en-GB" altLang="en-US" sz="1800" baseline="30000"/>
              <a:t>th</a:t>
            </a:r>
            <a:r>
              <a:rPr lang="en-GB" altLang="en-US" sz="1800"/>
              <a:t> February 2014 ie 3 weeks</a:t>
            </a: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itle 1"/>
          <p:cNvSpPr>
            <a:spLocks noGrp="1"/>
          </p:cNvSpPr>
          <p:nvPr>
            <p:ph type="title"/>
          </p:nvPr>
        </p:nvSpPr>
        <p:spPr/>
        <p:txBody>
          <a:bodyPr/>
          <a:lstStyle/>
          <a:p>
            <a:r>
              <a:rPr lang="en-GB" altLang="en-US" smtClean="0"/>
              <a:t>Current status of EFAR trials</a:t>
            </a:r>
          </a:p>
        </p:txBody>
      </p:sp>
      <p:sp>
        <p:nvSpPr>
          <p:cNvPr id="87043" name="Content Placeholder 2"/>
          <p:cNvSpPr>
            <a:spLocks noGrp="1"/>
          </p:cNvSpPr>
          <p:nvPr>
            <p:ph idx="1"/>
          </p:nvPr>
        </p:nvSpPr>
        <p:spPr>
          <a:xfrm>
            <a:off x="330200" y="2133600"/>
            <a:ext cx="8489950" cy="3457575"/>
          </a:xfrm>
        </p:spPr>
        <p:txBody>
          <a:bodyPr/>
          <a:lstStyle/>
          <a:p>
            <a:r>
              <a:rPr lang="en-GB" altLang="en-US" b="1" smtClean="0"/>
              <a:t>Italy</a:t>
            </a:r>
            <a:r>
              <a:rPr lang="en-GB" altLang="en-US" smtClean="0"/>
              <a:t> : EFAR FVG – pilot completed and main trial commenced </a:t>
            </a:r>
          </a:p>
          <a:p>
            <a:r>
              <a:rPr lang="en-GB" altLang="en-US" b="1" smtClean="0"/>
              <a:t>Spain</a:t>
            </a:r>
            <a:r>
              <a:rPr lang="en-GB" altLang="en-US" smtClean="0"/>
              <a:t>: EFAR-Spain – in planning stage. Inaugural meeting for GPs on 25</a:t>
            </a:r>
            <a:r>
              <a:rPr lang="en-GB" altLang="en-US" baseline="30000" smtClean="0"/>
              <a:t>th</a:t>
            </a:r>
            <a:r>
              <a:rPr lang="en-GB" altLang="en-US" smtClean="0"/>
              <a:t> April</a:t>
            </a:r>
          </a:p>
          <a:p>
            <a:r>
              <a:rPr lang="en-GB" altLang="en-US" b="1" smtClean="0"/>
              <a:t>Australia</a:t>
            </a:r>
            <a:r>
              <a:rPr lang="en-GB" altLang="en-US" smtClean="0"/>
              <a:t>: DYD-Australia submission to NHMRC to be further developed</a:t>
            </a:r>
          </a:p>
          <a:p>
            <a:r>
              <a:rPr lang="en-GB" altLang="en-US" b="1" smtClean="0"/>
              <a:t>UK </a:t>
            </a:r>
            <a:r>
              <a:rPr lang="en-GB" altLang="en-US" smtClean="0"/>
              <a:t>– EFAR-UK in planning stage with Bridgette Bewick and Eileen Kaner   </a:t>
            </a: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50"/>
            <a:ext cx="9144000" cy="6870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itle 1"/>
          <p:cNvSpPr>
            <a:spLocks noGrp="1"/>
          </p:cNvSpPr>
          <p:nvPr>
            <p:ph type="title"/>
          </p:nvPr>
        </p:nvSpPr>
        <p:spPr>
          <a:xfrm>
            <a:off x="395288" y="908050"/>
            <a:ext cx="8489950" cy="1296988"/>
          </a:xfrm>
        </p:spPr>
        <p:txBody>
          <a:bodyPr/>
          <a:lstStyle/>
          <a:p>
            <a:r>
              <a:rPr lang="en-GB" altLang="en-US" sz="3600" b="0" smtClean="0"/>
              <a:t>The future for digital technologies and SBI for alcohol</a:t>
            </a:r>
          </a:p>
        </p:txBody>
      </p:sp>
      <p:sp>
        <p:nvSpPr>
          <p:cNvPr id="89091" name="Rectangle 3"/>
          <p:cNvSpPr>
            <a:spLocks noChangeArrowheads="1"/>
          </p:cNvSpPr>
          <p:nvPr/>
        </p:nvSpPr>
        <p:spPr bwMode="auto">
          <a:xfrm>
            <a:off x="611188" y="2349500"/>
            <a:ext cx="4032250" cy="378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lgn="l" eaLnBrk="0" hangingPunct="0">
              <a:spcBef>
                <a:spcPct val="20000"/>
              </a:spcBef>
              <a:buChar char="•"/>
              <a:defRPr sz="2800">
                <a:solidFill>
                  <a:schemeClr val="tx1"/>
                </a:solidFill>
                <a:latin typeface="Arial" pitchFamily="34" charset="0"/>
              </a:defRPr>
            </a:lvl1pPr>
            <a:lvl2pPr marL="742950" indent="-285750" algn="l" eaLnBrk="0" hangingPunct="0">
              <a:spcBef>
                <a:spcPct val="20000"/>
              </a:spcBef>
              <a:buChar char="–"/>
              <a:defRPr sz="2400">
                <a:solidFill>
                  <a:schemeClr val="tx1"/>
                </a:solidFill>
                <a:latin typeface="Arial" pitchFamily="34" charset="0"/>
              </a:defRPr>
            </a:lvl2pPr>
            <a:lvl3pPr marL="1143000" indent="-228600" algn="l" eaLnBrk="0" hangingPunct="0">
              <a:spcBef>
                <a:spcPct val="20000"/>
              </a:spcBef>
              <a:buChar char="•"/>
              <a:defRPr sz="20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FontTx/>
              <a:buNone/>
            </a:pPr>
            <a:r>
              <a:rPr lang="en-US" altLang="en-US" sz="2400" b="1">
                <a:solidFill>
                  <a:srgbClr val="333333"/>
                </a:solidFill>
                <a:latin typeface="Verdana" pitchFamily="34" charset="0"/>
                <a:cs typeface="Times New Roman" pitchFamily="18" charset="0"/>
              </a:rPr>
              <a:t>“The convergence of biology and engineering is turning health care into an information industry. That will be disruptive</a:t>
            </a:r>
          </a:p>
          <a:p>
            <a:pPr algn="ctr">
              <a:spcBef>
                <a:spcPct val="0"/>
              </a:spcBef>
              <a:buFontTx/>
              <a:buNone/>
            </a:pPr>
            <a:r>
              <a:rPr lang="en-US" altLang="en-US" sz="2400" b="1">
                <a:solidFill>
                  <a:srgbClr val="333333"/>
                </a:solidFill>
                <a:latin typeface="Verdana" pitchFamily="34" charset="0"/>
                <a:cs typeface="Times New Roman" pitchFamily="18" charset="0"/>
              </a:rPr>
              <a:t>but also hugely beneficial to patients”</a:t>
            </a:r>
          </a:p>
          <a:p>
            <a:pPr algn="ctr">
              <a:spcBef>
                <a:spcPct val="0"/>
              </a:spcBef>
              <a:buFontTx/>
              <a:buNone/>
            </a:pPr>
            <a:endParaRPr lang="en-US" altLang="en-US" sz="4800"/>
          </a:p>
        </p:txBody>
      </p:sp>
      <p:pic>
        <p:nvPicPr>
          <p:cNvPr id="89092" name="Picture 4" descr="C:\Users\Wallace\Pictures\Work pictures\Digital and health.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59338" y="2349500"/>
            <a:ext cx="3635375" cy="284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3" name="Picture 5" descr="C:\Users\Wallace\Pictures\Work pictures\the-economist-logo.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2588" y="5300663"/>
            <a:ext cx="1743075" cy="84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4" name="Rectangle 7"/>
          <p:cNvSpPr>
            <a:spLocks noChangeArrowheads="1"/>
          </p:cNvSpPr>
          <p:nvPr/>
        </p:nvSpPr>
        <p:spPr bwMode="auto">
          <a:xfrm>
            <a:off x="1979613" y="5795963"/>
            <a:ext cx="45370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har char="•"/>
              <a:defRPr sz="2800">
                <a:solidFill>
                  <a:schemeClr val="tx1"/>
                </a:solidFill>
                <a:latin typeface="Arial" pitchFamily="34" charset="0"/>
              </a:defRPr>
            </a:lvl1pPr>
            <a:lvl2pPr marL="742950" indent="-285750" algn="l" eaLnBrk="0" hangingPunct="0">
              <a:spcBef>
                <a:spcPct val="20000"/>
              </a:spcBef>
              <a:buChar char="–"/>
              <a:defRPr sz="2400">
                <a:solidFill>
                  <a:schemeClr val="tx1"/>
                </a:solidFill>
                <a:latin typeface="Arial" pitchFamily="34" charset="0"/>
              </a:defRPr>
            </a:lvl2pPr>
            <a:lvl3pPr marL="1143000" indent="-228600" algn="l" eaLnBrk="0" hangingPunct="0">
              <a:spcBef>
                <a:spcPct val="20000"/>
              </a:spcBef>
              <a:buChar char="•"/>
              <a:defRPr sz="20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a:solidFill>
                  <a:srgbClr val="333333"/>
                </a:solidFill>
                <a:latin typeface="Verdana" pitchFamily="34" charset="0"/>
                <a:cs typeface="Times New Roman" pitchFamily="18" charset="0"/>
              </a:rPr>
              <a:t>Vijay Vaitheeswaran   </a:t>
            </a:r>
            <a:r>
              <a:rPr lang="en-GB" altLang="en-US" sz="1800">
                <a:cs typeface="Arial" pitchFamily="34" charset="0"/>
              </a:rPr>
              <a:t>Apr 16th 2009</a:t>
            </a:r>
            <a:r>
              <a:rPr lang="en-US" altLang="en-US" sz="1800" b="1">
                <a:solidFill>
                  <a:srgbClr val="333333"/>
                </a:solidFill>
                <a:latin typeface="Verdana" pitchFamily="34" charset="0"/>
                <a:cs typeface="Times New Roman" pitchFamily="18" charset="0"/>
              </a:rPr>
              <a:t> </a:t>
            </a:r>
            <a:endParaRPr lang="en-GB" altLang="en-US" sz="1800"/>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itle 1"/>
          <p:cNvSpPr>
            <a:spLocks noGrp="1"/>
          </p:cNvSpPr>
          <p:nvPr>
            <p:ph type="title"/>
          </p:nvPr>
        </p:nvSpPr>
        <p:spPr>
          <a:xfrm>
            <a:off x="690563" y="1196975"/>
            <a:ext cx="8489950" cy="1296988"/>
          </a:xfrm>
        </p:spPr>
        <p:txBody>
          <a:bodyPr/>
          <a:lstStyle/>
          <a:p>
            <a:r>
              <a:rPr lang="en-GB" altLang="en-US" sz="3600" smtClean="0"/>
              <a:t>Predictions…..</a:t>
            </a:r>
          </a:p>
        </p:txBody>
      </p:sp>
      <p:sp>
        <p:nvSpPr>
          <p:cNvPr id="3" name="Content Placeholder 2"/>
          <p:cNvSpPr>
            <a:spLocks noGrp="1"/>
          </p:cNvSpPr>
          <p:nvPr>
            <p:ph idx="1"/>
          </p:nvPr>
        </p:nvSpPr>
        <p:spPr/>
        <p:txBody>
          <a:bodyPr/>
          <a:lstStyle/>
          <a:p>
            <a:pPr>
              <a:defRPr/>
            </a:pPr>
            <a:r>
              <a:rPr lang="en-GB" dirty="0" smtClean="0"/>
              <a:t>Digital will increasingly be </a:t>
            </a:r>
          </a:p>
          <a:p>
            <a:pPr marL="0" indent="0">
              <a:buFontTx/>
              <a:buNone/>
              <a:defRPr/>
            </a:pPr>
            <a:r>
              <a:rPr lang="en-GB" dirty="0"/>
              <a:t> </a:t>
            </a:r>
            <a:r>
              <a:rPr lang="en-GB" dirty="0" smtClean="0"/>
              <a:t>   used in training for SBI</a:t>
            </a:r>
          </a:p>
          <a:p>
            <a:pPr>
              <a:defRPr/>
            </a:pPr>
            <a:r>
              <a:rPr lang="en-GB" dirty="0" smtClean="0"/>
              <a:t>Digital will </a:t>
            </a:r>
            <a:r>
              <a:rPr lang="en-GB" smtClean="0"/>
              <a:t>increasing be used </a:t>
            </a:r>
            <a:r>
              <a:rPr lang="en-GB" dirty="0" smtClean="0"/>
              <a:t>to deliver SBI in a wide range of settings </a:t>
            </a:r>
            <a:r>
              <a:rPr lang="en-GB" dirty="0" err="1" smtClean="0"/>
              <a:t>eg</a:t>
            </a:r>
            <a:r>
              <a:rPr lang="en-GB" dirty="0" smtClean="0"/>
              <a:t>: health and social care,. criminal justice, the workplace</a:t>
            </a:r>
          </a:p>
          <a:p>
            <a:pPr>
              <a:defRPr/>
            </a:pPr>
            <a:r>
              <a:rPr lang="en-GB" dirty="0" smtClean="0"/>
              <a:t>Digital will increasingly be embedded in primary healthcare setting through the Virtual General Practice environment </a:t>
            </a:r>
            <a:endParaRPr lang="en-GB" dirty="0"/>
          </a:p>
        </p:txBody>
      </p:sp>
      <p:pic>
        <p:nvPicPr>
          <p:cNvPr id="9011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52950" y="3414713"/>
            <a:ext cx="38100" cy="28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0117"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05350" y="3567113"/>
            <a:ext cx="38100" cy="28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0118" name="Picture 5" descr="C:\Users\medpgw\Pictures\work images\Oriental-dart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3800" y="1366838"/>
            <a:ext cx="3811588" cy="204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itle 1"/>
          <p:cNvSpPr>
            <a:spLocks noGrp="1"/>
          </p:cNvSpPr>
          <p:nvPr>
            <p:ph type="title"/>
          </p:nvPr>
        </p:nvSpPr>
        <p:spPr>
          <a:xfrm>
            <a:off x="179388" y="2492375"/>
            <a:ext cx="8489950" cy="1296988"/>
          </a:xfrm>
        </p:spPr>
        <p:txBody>
          <a:bodyPr/>
          <a:lstStyle/>
          <a:p>
            <a:pPr algn="ctr"/>
            <a:r>
              <a:rPr lang="en-GB" altLang="en-US" sz="7200" smtClean="0"/>
              <a:t>Thank you!</a:t>
            </a: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1"/>
          <p:cNvSpPr>
            <a:spLocks noChangeArrowheads="1"/>
          </p:cNvSpPr>
          <p:nvPr/>
        </p:nvSpPr>
        <p:spPr bwMode="auto">
          <a:xfrm>
            <a:off x="0" y="0"/>
            <a:ext cx="9109075" cy="6813550"/>
          </a:xfrm>
          <a:prstGeom prst="rect">
            <a:avLst/>
          </a:prstGeom>
          <a:solidFill>
            <a:schemeClr val="tx1"/>
          </a:solidFill>
          <a:ln w="9525" algn="ctr">
            <a:solidFill>
              <a:schemeClr val="tx1"/>
            </a:solidFill>
            <a:round/>
            <a:headEnd/>
            <a:tailEnd/>
          </a:ln>
        </p:spPr>
        <p:txBody>
          <a:bodyPr/>
          <a:lstStyle>
            <a:lvl1pPr algn="l" eaLnBrk="0" hangingPunct="0">
              <a:spcBef>
                <a:spcPct val="20000"/>
              </a:spcBef>
              <a:buChar char="•"/>
              <a:defRPr sz="2800">
                <a:solidFill>
                  <a:schemeClr val="tx1"/>
                </a:solidFill>
                <a:latin typeface="Arial" pitchFamily="34" charset="0"/>
              </a:defRPr>
            </a:lvl1pPr>
            <a:lvl2pPr marL="742950" indent="-285750" algn="l" eaLnBrk="0" hangingPunct="0">
              <a:spcBef>
                <a:spcPct val="20000"/>
              </a:spcBef>
              <a:buChar char="–"/>
              <a:defRPr sz="2400">
                <a:solidFill>
                  <a:schemeClr val="tx1"/>
                </a:solidFill>
                <a:latin typeface="Arial" pitchFamily="34" charset="0"/>
              </a:defRPr>
            </a:lvl2pPr>
            <a:lvl3pPr marL="1143000" indent="-228600" algn="l" eaLnBrk="0" hangingPunct="0">
              <a:spcBef>
                <a:spcPct val="20000"/>
              </a:spcBef>
              <a:buChar char="•"/>
              <a:defRPr sz="20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endParaRPr lang="en-US" altLang="en-US" sz="1800"/>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8" descr="?attid=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341438"/>
            <a:ext cx="1125538" cy="1125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87" name="Rectangle 2"/>
          <p:cNvSpPr>
            <a:spLocks noGrp="1" noChangeArrowheads="1"/>
          </p:cNvSpPr>
          <p:nvPr>
            <p:ph type="ctrTitle"/>
          </p:nvPr>
        </p:nvSpPr>
        <p:spPr>
          <a:xfrm>
            <a:off x="771525" y="1846263"/>
            <a:ext cx="7772400" cy="3886200"/>
          </a:xfrm>
        </p:spPr>
        <p:txBody>
          <a:bodyPr bIns="91424" anchor="b"/>
          <a:lstStyle/>
          <a:p>
            <a:r>
              <a:rPr lang="en-US" altLang="en-US" sz="2800" smtClean="0"/>
              <a:t>Work package 5</a:t>
            </a:r>
            <a:br>
              <a:rPr lang="en-US" altLang="en-US" sz="2800" smtClean="0"/>
            </a:br>
            <a:r>
              <a:rPr lang="en-US" altLang="en-US" sz="2800" smtClean="0"/>
              <a:t/>
            </a:r>
            <a:br>
              <a:rPr lang="en-US" altLang="en-US" sz="2800" smtClean="0"/>
            </a:br>
            <a:r>
              <a:rPr lang="en-US" altLang="en-US" sz="2800" b="0" smtClean="0"/>
              <a:t>Cluster randomised </a:t>
            </a:r>
            <a:r>
              <a:rPr lang="en-US" altLang="en-US" sz="2800" b="0" smtClean="0">
                <a:solidFill>
                  <a:srgbClr val="004054"/>
                </a:solidFill>
              </a:rPr>
              <a:t>controlled trial to assess effect of a number of factors on implementation of evidence-based </a:t>
            </a:r>
            <a:r>
              <a:rPr lang="en-US" altLang="en-US" sz="2800" b="0" smtClean="0"/>
              <a:t>methods of identification and brief intervention for excessive alcohol consumption in routine primary health care. </a:t>
            </a:r>
            <a:endParaRPr lang="sv-SE" altLang="en-US" sz="2800" b="0" smtClean="0"/>
          </a:p>
        </p:txBody>
      </p:sp>
      <p:grpSp>
        <p:nvGrpSpPr>
          <p:cNvPr id="93188" name="Group 5"/>
          <p:cNvGrpSpPr>
            <a:grpSpLocks/>
          </p:cNvGrpSpPr>
          <p:nvPr/>
        </p:nvGrpSpPr>
        <p:grpSpPr bwMode="auto">
          <a:xfrm>
            <a:off x="3708400" y="1484313"/>
            <a:ext cx="1800225" cy="792162"/>
            <a:chOff x="336" y="3936"/>
            <a:chExt cx="1008" cy="360"/>
          </a:xfrm>
        </p:grpSpPr>
        <p:pic>
          <p:nvPicPr>
            <p:cNvPr id="93189" name="Picture 10" descr="FP7-gen-RG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2" y="3945"/>
              <a:ext cx="432" cy="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90" name="Picture 27" descr="EU_normal_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6" y="3936"/>
              <a:ext cx="528" cy="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8" descr="?attid=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84138"/>
            <a:ext cx="1125538" cy="1125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4211" name="Group 5"/>
          <p:cNvGrpSpPr>
            <a:grpSpLocks/>
          </p:cNvGrpSpPr>
          <p:nvPr/>
        </p:nvGrpSpPr>
        <p:grpSpPr bwMode="auto">
          <a:xfrm>
            <a:off x="7743825" y="84138"/>
            <a:ext cx="1400175" cy="561975"/>
            <a:chOff x="336" y="3936"/>
            <a:chExt cx="1008" cy="360"/>
          </a:xfrm>
        </p:grpSpPr>
        <p:pic>
          <p:nvPicPr>
            <p:cNvPr id="94268" name="Picture 10" descr="FP7-gen-RG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2" y="3945"/>
              <a:ext cx="432" cy="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69" name="Picture 27" descr="EU_normal_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6" y="3936"/>
              <a:ext cx="528" cy="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94212" name="Bild 2" descr="http://dinsida.gu.se/digitalAssets/1157/1157974_gu_negativlogo.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80288" y="6105525"/>
            <a:ext cx="1292225" cy="63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3" name="Bildobjekt 3" descr="Macintosh HD:Users:Preben:Downloads:hu_sv_hori_blk.pd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16238" y="6034088"/>
            <a:ext cx="2879725" cy="5762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2" name="Rektangel 11"/>
          <p:cNvSpPr/>
          <p:nvPr/>
        </p:nvSpPr>
        <p:spPr>
          <a:xfrm>
            <a:off x="468313" y="6034088"/>
            <a:ext cx="1150937" cy="373062"/>
          </a:xfrm>
          <a:prstGeom prst="rect">
            <a:avLst/>
          </a:prstGeom>
        </p:spPr>
        <p:txBody>
          <a:bodyPr lIns="91435" tIns="45718" rIns="91435" bIns="45718">
            <a:spAutoFit/>
          </a:bodyPr>
          <a:lstStyle/>
          <a:p>
            <a:pPr>
              <a:defRPr/>
            </a:pPr>
            <a:r>
              <a:rPr lang="sv-SE" dirty="0">
                <a:solidFill>
                  <a:prstClr val="black"/>
                </a:solidFill>
                <a:latin typeface="Arial" charset="0"/>
                <a:ea typeface="+mj-ea"/>
                <a:cs typeface="+mj-cs"/>
              </a:rPr>
              <a:t>WP5</a:t>
            </a:r>
          </a:p>
        </p:txBody>
      </p:sp>
      <p:graphicFrame>
        <p:nvGraphicFramePr>
          <p:cNvPr id="13" name="Group 59"/>
          <p:cNvGraphicFramePr>
            <a:graphicFrameLocks noGrp="1"/>
          </p:cNvGraphicFramePr>
          <p:nvPr/>
        </p:nvGraphicFramePr>
        <p:xfrm>
          <a:off x="1833563" y="1484313"/>
          <a:ext cx="6227762" cy="4435477"/>
        </p:xfrm>
        <a:graphic>
          <a:graphicData uri="http://schemas.openxmlformats.org/drawingml/2006/table">
            <a:tbl>
              <a:tblPr/>
              <a:tblGrid>
                <a:gridCol w="1295400"/>
                <a:gridCol w="1657350"/>
                <a:gridCol w="1655762"/>
                <a:gridCol w="1619250"/>
              </a:tblGrid>
              <a:tr h="841373">
                <a:tc>
                  <a:txBody>
                    <a:bodyPr/>
                    <a:lstStyle/>
                    <a:p>
                      <a:pPr marL="0" marR="0" lvl="0" indent="0" algn="l" defTabSz="1300163" rtl="0" eaLnBrk="1" fontAlgn="base" latinLnBrk="0" hangingPunct="1">
                        <a:lnSpc>
                          <a:spcPct val="100000"/>
                        </a:lnSpc>
                        <a:spcBef>
                          <a:spcPct val="0"/>
                        </a:spcBef>
                        <a:spcAft>
                          <a:spcPct val="0"/>
                        </a:spcAft>
                        <a:buClr>
                          <a:schemeClr val="hlink"/>
                        </a:buClr>
                        <a:buSzPct val="65000"/>
                        <a:buFont typeface="Wingdings" pitchFamily="2" charset="2"/>
                        <a:buNone/>
                        <a:tabLst/>
                      </a:pPr>
                      <a:r>
                        <a:rPr kumimoji="0" lang="sv-SE" sz="1700" b="1" i="0" u="none" strike="noStrike" cap="none" normalizeH="0" baseline="0" smtClean="0">
                          <a:ln>
                            <a:noFill/>
                          </a:ln>
                          <a:solidFill>
                            <a:schemeClr val="tx1"/>
                          </a:solidFill>
                          <a:effectLst>
                            <a:outerShdw blurRad="38100" dist="38100" dir="2700000" algn="tl">
                              <a:srgbClr val="FFFFFF"/>
                            </a:outerShdw>
                          </a:effectLst>
                          <a:latin typeface="Tahoma" pitchFamily="34" charset="0"/>
                        </a:rPr>
                        <a:t> Group</a:t>
                      </a:r>
                      <a:endParaRPr kumimoji="0" lang="en-CA" sz="1700" b="1" i="0" u="none" strike="noStrike" cap="none" normalizeH="0" baseline="0" smtClean="0">
                        <a:ln>
                          <a:noFill/>
                        </a:ln>
                        <a:solidFill>
                          <a:schemeClr val="tx1"/>
                        </a:solidFill>
                        <a:effectLst>
                          <a:outerShdw blurRad="38100" dist="38100" dir="2700000" algn="tl">
                            <a:srgbClr val="FFFFFF"/>
                          </a:outerShdw>
                        </a:effectLst>
                        <a:latin typeface="Tahoma" pitchFamily="34" charset="0"/>
                      </a:endParaRPr>
                    </a:p>
                  </a:txBody>
                  <a:tcPr marL="64294" marR="64294" marT="32147" marB="3214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1300163" rtl="0" eaLnBrk="1" fontAlgn="base" latinLnBrk="0" hangingPunct="1">
                        <a:lnSpc>
                          <a:spcPct val="100000"/>
                        </a:lnSpc>
                        <a:spcBef>
                          <a:spcPct val="0"/>
                        </a:spcBef>
                        <a:spcAft>
                          <a:spcPct val="0"/>
                        </a:spcAft>
                        <a:buClr>
                          <a:schemeClr val="hlink"/>
                        </a:buClr>
                        <a:buSzPct val="65000"/>
                        <a:buFont typeface="Wingdings" pitchFamily="2" charset="2"/>
                        <a:buNone/>
                        <a:tabLst/>
                      </a:pPr>
                      <a:r>
                        <a:rPr kumimoji="0" lang="sv-SE" sz="1700" b="1" i="0" u="none" strike="noStrike" cap="none" normalizeH="0" baseline="0" smtClean="0">
                          <a:ln>
                            <a:noFill/>
                          </a:ln>
                          <a:solidFill>
                            <a:srgbClr val="FF0000"/>
                          </a:solidFill>
                          <a:effectLst>
                            <a:outerShdw blurRad="38100" dist="38100" dir="2700000" algn="tl">
                              <a:srgbClr val="000000"/>
                            </a:outerShdw>
                          </a:effectLst>
                          <a:latin typeface="Tahoma" pitchFamily="34" charset="0"/>
                        </a:rPr>
                        <a:t>CME (education)</a:t>
                      </a:r>
                      <a:endParaRPr kumimoji="0" lang="en-CA" sz="1700" b="1" i="0" u="none" strike="noStrike" cap="none" normalizeH="0" baseline="0" smtClean="0">
                        <a:ln>
                          <a:noFill/>
                        </a:ln>
                        <a:solidFill>
                          <a:srgbClr val="FF0000"/>
                        </a:solidFill>
                        <a:effectLst>
                          <a:outerShdw blurRad="38100" dist="38100" dir="2700000" algn="tl">
                            <a:srgbClr val="000000"/>
                          </a:outerShdw>
                        </a:effectLst>
                        <a:latin typeface="Tahoma" pitchFamily="34" charset="0"/>
                      </a:endParaRPr>
                    </a:p>
                  </a:txBody>
                  <a:tcPr marL="64294" marR="64294" marT="32147" marB="3214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1300163" rtl="0" eaLnBrk="1" fontAlgn="base" latinLnBrk="0" hangingPunct="1">
                        <a:lnSpc>
                          <a:spcPct val="100000"/>
                        </a:lnSpc>
                        <a:spcBef>
                          <a:spcPct val="0"/>
                        </a:spcBef>
                        <a:spcAft>
                          <a:spcPct val="0"/>
                        </a:spcAft>
                        <a:buClr>
                          <a:schemeClr val="hlink"/>
                        </a:buClr>
                        <a:buSzPct val="65000"/>
                        <a:buFont typeface="Wingdings" pitchFamily="2" charset="2"/>
                        <a:buNone/>
                        <a:tabLst/>
                      </a:pPr>
                      <a:r>
                        <a:rPr kumimoji="0" lang="sv-SE" sz="1700" b="1" i="0" u="none" strike="noStrike" cap="none" normalizeH="0" baseline="0" smtClean="0">
                          <a:ln>
                            <a:noFill/>
                          </a:ln>
                          <a:solidFill>
                            <a:schemeClr val="tx1"/>
                          </a:solidFill>
                          <a:effectLst>
                            <a:outerShdw blurRad="38100" dist="38100" dir="2700000" algn="tl">
                              <a:srgbClr val="FFFFFF"/>
                            </a:outerShdw>
                          </a:effectLst>
                          <a:latin typeface="Tahoma" pitchFamily="34" charset="0"/>
                        </a:rPr>
                        <a:t>Economic re-imbursement</a:t>
                      </a:r>
                      <a:endParaRPr kumimoji="0" lang="en-CA" sz="1700" b="1" i="0" u="none" strike="noStrike" cap="none" normalizeH="0" baseline="0" smtClean="0">
                        <a:ln>
                          <a:noFill/>
                        </a:ln>
                        <a:solidFill>
                          <a:schemeClr val="tx1"/>
                        </a:solidFill>
                        <a:effectLst>
                          <a:outerShdw blurRad="38100" dist="38100" dir="2700000" algn="tl">
                            <a:srgbClr val="FFFFFF"/>
                          </a:outerShdw>
                        </a:effectLst>
                        <a:latin typeface="Tahoma" pitchFamily="34" charset="0"/>
                      </a:endParaRPr>
                    </a:p>
                  </a:txBody>
                  <a:tcPr marL="64294" marR="64294" marT="32147" marB="3214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1300163" rtl="0" eaLnBrk="1" fontAlgn="base" latinLnBrk="0" hangingPunct="1">
                        <a:lnSpc>
                          <a:spcPct val="100000"/>
                        </a:lnSpc>
                        <a:spcBef>
                          <a:spcPct val="0"/>
                        </a:spcBef>
                        <a:spcAft>
                          <a:spcPct val="0"/>
                        </a:spcAft>
                        <a:buClr>
                          <a:schemeClr val="hlink"/>
                        </a:buClr>
                        <a:buSzPct val="65000"/>
                        <a:buFont typeface="Wingdings" pitchFamily="2" charset="2"/>
                        <a:buNone/>
                        <a:tabLst/>
                      </a:pPr>
                      <a:r>
                        <a:rPr kumimoji="0" lang="sv-SE" sz="1700" b="1" i="0" u="none" strike="noStrike" cap="none" normalizeH="0" baseline="0" smtClean="0">
                          <a:ln>
                            <a:noFill/>
                          </a:ln>
                          <a:solidFill>
                            <a:schemeClr val="tx1"/>
                          </a:solidFill>
                          <a:effectLst>
                            <a:outerShdw blurRad="38100" dist="38100" dir="2700000" algn="tl">
                              <a:srgbClr val="FFFFFF"/>
                            </a:outerShdw>
                          </a:effectLst>
                          <a:latin typeface="Tahoma" pitchFamily="34" charset="0"/>
                        </a:rPr>
                        <a:t>BI over internet</a:t>
                      </a:r>
                      <a:endParaRPr kumimoji="0" lang="en-CA" sz="1700" b="1" i="0" u="none" strike="noStrike" cap="none" normalizeH="0" baseline="0" smtClean="0">
                        <a:ln>
                          <a:noFill/>
                        </a:ln>
                        <a:solidFill>
                          <a:schemeClr val="tx1"/>
                        </a:solidFill>
                        <a:effectLst>
                          <a:outerShdw blurRad="38100" dist="38100" dir="2700000" algn="tl">
                            <a:srgbClr val="FFFFFF"/>
                          </a:outerShdw>
                        </a:effectLst>
                        <a:latin typeface="Tahoma" pitchFamily="34" charset="0"/>
                      </a:endParaRPr>
                    </a:p>
                  </a:txBody>
                  <a:tcPr marL="64294" marR="64294" marT="32147" marB="3214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449263">
                <a:tc>
                  <a:txBody>
                    <a:bodyPr/>
                    <a:lstStyle/>
                    <a:p>
                      <a:pPr marL="0" marR="0" lvl="0" indent="0" algn="l" defTabSz="1300163" rtl="0" eaLnBrk="1" fontAlgn="base" latinLnBrk="0" hangingPunct="1">
                        <a:lnSpc>
                          <a:spcPct val="100000"/>
                        </a:lnSpc>
                        <a:spcBef>
                          <a:spcPct val="0"/>
                        </a:spcBef>
                        <a:spcAft>
                          <a:spcPct val="0"/>
                        </a:spcAft>
                        <a:buClr>
                          <a:schemeClr val="hlink"/>
                        </a:buClr>
                        <a:buSzPct val="65000"/>
                        <a:buFont typeface="Wingdings" pitchFamily="2" charset="2"/>
                        <a:buNone/>
                        <a:tabLst/>
                      </a:pPr>
                      <a:r>
                        <a:rPr kumimoji="0" lang="sv-SE" sz="1700" b="0" i="0" u="none" strike="noStrike" cap="none" normalizeH="0" baseline="0" smtClean="0">
                          <a:ln>
                            <a:noFill/>
                          </a:ln>
                          <a:solidFill>
                            <a:srgbClr val="000000"/>
                          </a:solidFill>
                          <a:effectLst>
                            <a:outerShdw blurRad="38100" dist="38100" dir="2700000" algn="tl">
                              <a:srgbClr val="FFFFFF"/>
                            </a:outerShdw>
                          </a:effectLst>
                          <a:latin typeface="Tahoma" pitchFamily="34" charset="0"/>
                        </a:rPr>
                        <a:t>1</a:t>
                      </a:r>
                      <a:endParaRPr kumimoji="0" lang="en-CA" sz="1700" b="0" i="0" u="none" strike="noStrike" cap="none" normalizeH="0" baseline="0" smtClean="0">
                        <a:ln>
                          <a:noFill/>
                        </a:ln>
                        <a:solidFill>
                          <a:srgbClr val="000000"/>
                        </a:solidFill>
                        <a:effectLst>
                          <a:outerShdw blurRad="38100" dist="38100" dir="2700000" algn="tl">
                            <a:srgbClr val="FFFFFF"/>
                          </a:outerShdw>
                        </a:effectLst>
                        <a:latin typeface="Tahoma" pitchFamily="34" charset="0"/>
                      </a:endParaRPr>
                    </a:p>
                  </a:txBody>
                  <a:tcPr marL="64294" marR="64294" marT="32147" marB="3214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1300163" rtl="0" eaLnBrk="1" fontAlgn="base" latinLnBrk="0" hangingPunct="1">
                        <a:lnSpc>
                          <a:spcPct val="100000"/>
                        </a:lnSpc>
                        <a:spcBef>
                          <a:spcPct val="0"/>
                        </a:spcBef>
                        <a:spcAft>
                          <a:spcPct val="0"/>
                        </a:spcAft>
                        <a:buClr>
                          <a:schemeClr val="hlink"/>
                        </a:buClr>
                        <a:buSzPct val="65000"/>
                        <a:buFont typeface="Wingdings" pitchFamily="2" charset="2"/>
                        <a:buNone/>
                        <a:tabLst/>
                      </a:pPr>
                      <a:r>
                        <a:rPr kumimoji="0" lang="sv-SE" sz="2500" b="1" i="0" u="none" strike="noStrike" cap="none" normalizeH="0" baseline="0" smtClean="0">
                          <a:ln>
                            <a:noFill/>
                          </a:ln>
                          <a:solidFill>
                            <a:srgbClr val="000000"/>
                          </a:solidFill>
                          <a:effectLst>
                            <a:outerShdw blurRad="38100" dist="38100" dir="2700000" algn="tl">
                              <a:srgbClr val="FFFFFF"/>
                            </a:outerShdw>
                          </a:effectLst>
                          <a:latin typeface="Tahoma" pitchFamily="34" charset="0"/>
                        </a:rPr>
                        <a:t>-</a:t>
                      </a:r>
                      <a:endParaRPr kumimoji="0" lang="en-CA" sz="2500" b="1" i="0" u="none" strike="noStrike" cap="none" normalizeH="0" baseline="0" smtClean="0">
                        <a:ln>
                          <a:noFill/>
                        </a:ln>
                        <a:solidFill>
                          <a:srgbClr val="000000"/>
                        </a:solidFill>
                        <a:effectLst>
                          <a:outerShdw blurRad="38100" dist="38100" dir="2700000" algn="tl">
                            <a:srgbClr val="FFFFFF"/>
                          </a:outerShdw>
                        </a:effectLst>
                        <a:latin typeface="Tahoma" pitchFamily="34" charset="0"/>
                      </a:endParaRPr>
                    </a:p>
                  </a:txBody>
                  <a:tcPr marL="64294" marR="64294" marT="32147" marB="3214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1300163" rtl="0" eaLnBrk="1" fontAlgn="base" latinLnBrk="0" hangingPunct="1">
                        <a:lnSpc>
                          <a:spcPct val="100000"/>
                        </a:lnSpc>
                        <a:spcBef>
                          <a:spcPct val="0"/>
                        </a:spcBef>
                        <a:spcAft>
                          <a:spcPct val="0"/>
                        </a:spcAft>
                        <a:buClr>
                          <a:schemeClr val="hlink"/>
                        </a:buClr>
                        <a:buSzPct val="65000"/>
                        <a:buFont typeface="Wingdings" pitchFamily="2" charset="2"/>
                        <a:buNone/>
                        <a:tabLst/>
                      </a:pPr>
                      <a:r>
                        <a:rPr kumimoji="0" lang="sv-SE" sz="2500" b="1" i="0" u="none" strike="noStrike" cap="none" normalizeH="0" baseline="0" smtClean="0">
                          <a:ln>
                            <a:noFill/>
                          </a:ln>
                          <a:solidFill>
                            <a:srgbClr val="000000"/>
                          </a:solidFill>
                          <a:effectLst>
                            <a:outerShdw blurRad="38100" dist="38100" dir="2700000" algn="tl">
                              <a:srgbClr val="FFFFFF"/>
                            </a:outerShdw>
                          </a:effectLst>
                          <a:latin typeface="Tahoma" pitchFamily="34" charset="0"/>
                        </a:rPr>
                        <a:t>-</a:t>
                      </a:r>
                      <a:endParaRPr kumimoji="0" lang="en-CA" sz="2500" b="1" i="0" u="none" strike="noStrike" cap="none" normalizeH="0" baseline="0" smtClean="0">
                        <a:ln>
                          <a:noFill/>
                        </a:ln>
                        <a:solidFill>
                          <a:srgbClr val="000000"/>
                        </a:solidFill>
                        <a:effectLst>
                          <a:outerShdw blurRad="38100" dist="38100" dir="2700000" algn="tl">
                            <a:srgbClr val="FFFFFF"/>
                          </a:outerShdw>
                        </a:effectLst>
                        <a:latin typeface="Tahoma" pitchFamily="34" charset="0"/>
                      </a:endParaRPr>
                    </a:p>
                  </a:txBody>
                  <a:tcPr marL="64294" marR="64294" marT="32147" marB="3214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1300163" rtl="0" eaLnBrk="1" fontAlgn="base" latinLnBrk="0" hangingPunct="1">
                        <a:lnSpc>
                          <a:spcPct val="100000"/>
                        </a:lnSpc>
                        <a:spcBef>
                          <a:spcPct val="0"/>
                        </a:spcBef>
                        <a:spcAft>
                          <a:spcPct val="0"/>
                        </a:spcAft>
                        <a:buClr>
                          <a:schemeClr val="hlink"/>
                        </a:buClr>
                        <a:buSzPct val="65000"/>
                        <a:buFont typeface="Wingdings" pitchFamily="2" charset="2"/>
                        <a:buNone/>
                        <a:tabLst/>
                      </a:pPr>
                      <a:r>
                        <a:rPr kumimoji="0" lang="sv-SE" sz="2500" b="1" i="0" u="none" strike="noStrike" cap="none" normalizeH="0" baseline="0" smtClean="0">
                          <a:ln>
                            <a:noFill/>
                          </a:ln>
                          <a:solidFill>
                            <a:srgbClr val="000000"/>
                          </a:solidFill>
                          <a:effectLst>
                            <a:outerShdw blurRad="38100" dist="38100" dir="2700000" algn="tl">
                              <a:srgbClr val="FFFFFF"/>
                            </a:outerShdw>
                          </a:effectLst>
                          <a:latin typeface="Tahoma" pitchFamily="34" charset="0"/>
                        </a:rPr>
                        <a:t>-</a:t>
                      </a:r>
                      <a:endParaRPr kumimoji="0" lang="en-CA" sz="2500" b="1" i="0" u="none" strike="noStrike" cap="none" normalizeH="0" baseline="0" smtClean="0">
                        <a:ln>
                          <a:noFill/>
                        </a:ln>
                        <a:solidFill>
                          <a:srgbClr val="000000"/>
                        </a:solidFill>
                        <a:effectLst>
                          <a:outerShdw blurRad="38100" dist="38100" dir="2700000" algn="tl">
                            <a:srgbClr val="FFFFFF"/>
                          </a:outerShdw>
                        </a:effectLst>
                        <a:latin typeface="Tahoma" pitchFamily="34" charset="0"/>
                      </a:endParaRPr>
                    </a:p>
                  </a:txBody>
                  <a:tcPr marL="64294" marR="64294" marT="32147" marB="3214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r>
              <a:tr h="449263">
                <a:tc>
                  <a:txBody>
                    <a:bodyPr/>
                    <a:lstStyle/>
                    <a:p>
                      <a:pPr marL="0" marR="0" lvl="0" indent="0" algn="l" defTabSz="1300163" rtl="0" eaLnBrk="1" fontAlgn="base" latinLnBrk="0" hangingPunct="1">
                        <a:lnSpc>
                          <a:spcPct val="100000"/>
                        </a:lnSpc>
                        <a:spcBef>
                          <a:spcPct val="0"/>
                        </a:spcBef>
                        <a:spcAft>
                          <a:spcPct val="0"/>
                        </a:spcAft>
                        <a:buClr>
                          <a:schemeClr val="hlink"/>
                        </a:buClr>
                        <a:buSzPct val="65000"/>
                        <a:buFont typeface="Wingdings" pitchFamily="2" charset="2"/>
                        <a:buNone/>
                        <a:tabLst/>
                      </a:pPr>
                      <a:r>
                        <a:rPr kumimoji="0" lang="sv-SE" sz="1700" b="0" i="0" u="none" strike="noStrike" cap="none" normalizeH="0" baseline="0" smtClean="0">
                          <a:ln>
                            <a:noFill/>
                          </a:ln>
                          <a:solidFill>
                            <a:srgbClr val="000000"/>
                          </a:solidFill>
                          <a:effectLst>
                            <a:outerShdw blurRad="38100" dist="38100" dir="2700000" algn="tl">
                              <a:srgbClr val="C0C0C0"/>
                            </a:outerShdw>
                          </a:effectLst>
                          <a:latin typeface="Tahoma" pitchFamily="34" charset="0"/>
                        </a:rPr>
                        <a:t>2</a:t>
                      </a:r>
                      <a:endParaRPr kumimoji="0" lang="en-CA" sz="1700" b="0" i="0" u="none" strike="noStrike" cap="none" normalizeH="0" baseline="0" smtClean="0">
                        <a:ln>
                          <a:noFill/>
                        </a:ln>
                        <a:solidFill>
                          <a:srgbClr val="000000"/>
                        </a:solidFill>
                        <a:effectLst>
                          <a:outerShdw blurRad="38100" dist="38100" dir="2700000" algn="tl">
                            <a:srgbClr val="C0C0C0"/>
                          </a:outerShdw>
                        </a:effectLst>
                        <a:latin typeface="Tahoma" pitchFamily="34" charset="0"/>
                      </a:endParaRPr>
                    </a:p>
                  </a:txBody>
                  <a:tcPr marL="64294" marR="64294" marT="32147" marB="3214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1300163" rtl="0" eaLnBrk="1" fontAlgn="base" latinLnBrk="0" hangingPunct="1">
                        <a:lnSpc>
                          <a:spcPct val="100000"/>
                        </a:lnSpc>
                        <a:spcBef>
                          <a:spcPct val="0"/>
                        </a:spcBef>
                        <a:spcAft>
                          <a:spcPct val="0"/>
                        </a:spcAft>
                        <a:buClr>
                          <a:schemeClr val="hlink"/>
                        </a:buClr>
                        <a:buSzPct val="65000"/>
                        <a:buFont typeface="Wingdings" pitchFamily="2" charset="2"/>
                        <a:buNone/>
                        <a:tabLst/>
                      </a:pPr>
                      <a:r>
                        <a:rPr kumimoji="0" lang="sv-SE" sz="2500" b="1" i="0" u="none" strike="noStrike" cap="none" normalizeH="0" baseline="0" smtClean="0">
                          <a:ln>
                            <a:noFill/>
                          </a:ln>
                          <a:solidFill>
                            <a:srgbClr val="000000"/>
                          </a:solidFill>
                          <a:effectLst>
                            <a:outerShdw blurRad="38100" dist="38100" dir="2700000" algn="tl">
                              <a:srgbClr val="C0C0C0"/>
                            </a:outerShdw>
                          </a:effectLst>
                          <a:latin typeface="Tahoma" pitchFamily="34" charset="0"/>
                        </a:rPr>
                        <a:t>+</a:t>
                      </a:r>
                      <a:endParaRPr kumimoji="0" lang="en-CA" sz="2500" b="1" i="0" u="none" strike="noStrike" cap="none" normalizeH="0" baseline="0" smtClean="0">
                        <a:ln>
                          <a:noFill/>
                        </a:ln>
                        <a:solidFill>
                          <a:srgbClr val="000000"/>
                        </a:solidFill>
                        <a:effectLst>
                          <a:outerShdw blurRad="38100" dist="38100" dir="2700000" algn="tl">
                            <a:srgbClr val="C0C0C0"/>
                          </a:outerShdw>
                        </a:effectLst>
                        <a:latin typeface="Tahoma" pitchFamily="34" charset="0"/>
                      </a:endParaRPr>
                    </a:p>
                  </a:txBody>
                  <a:tcPr marL="64294" marR="64294" marT="32147" marB="3214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1300163" rtl="0" eaLnBrk="1" fontAlgn="base" latinLnBrk="0" hangingPunct="1">
                        <a:lnSpc>
                          <a:spcPct val="100000"/>
                        </a:lnSpc>
                        <a:spcBef>
                          <a:spcPct val="0"/>
                        </a:spcBef>
                        <a:spcAft>
                          <a:spcPct val="0"/>
                        </a:spcAft>
                        <a:buClr>
                          <a:schemeClr val="hlink"/>
                        </a:buClr>
                        <a:buSzPct val="65000"/>
                        <a:buFont typeface="Wingdings" pitchFamily="2" charset="2"/>
                        <a:buNone/>
                        <a:tabLst/>
                      </a:pPr>
                      <a:r>
                        <a:rPr kumimoji="0" lang="sv-SE" sz="2500" b="1" i="0" u="none" strike="noStrike" cap="none" normalizeH="0" baseline="0" smtClean="0">
                          <a:ln>
                            <a:noFill/>
                          </a:ln>
                          <a:solidFill>
                            <a:srgbClr val="000000"/>
                          </a:solidFill>
                          <a:effectLst>
                            <a:outerShdw blurRad="38100" dist="38100" dir="2700000" algn="tl">
                              <a:srgbClr val="C0C0C0"/>
                            </a:outerShdw>
                          </a:effectLst>
                          <a:latin typeface="Tahoma" pitchFamily="34" charset="0"/>
                        </a:rPr>
                        <a:t>-</a:t>
                      </a:r>
                      <a:endParaRPr kumimoji="0" lang="en-CA" sz="2500" b="1" i="0" u="none" strike="noStrike" cap="none" normalizeH="0" baseline="0" smtClean="0">
                        <a:ln>
                          <a:noFill/>
                        </a:ln>
                        <a:solidFill>
                          <a:srgbClr val="000000"/>
                        </a:solidFill>
                        <a:effectLst>
                          <a:outerShdw blurRad="38100" dist="38100" dir="2700000" algn="tl">
                            <a:srgbClr val="C0C0C0"/>
                          </a:outerShdw>
                        </a:effectLst>
                        <a:latin typeface="Tahoma" pitchFamily="34" charset="0"/>
                      </a:endParaRPr>
                    </a:p>
                  </a:txBody>
                  <a:tcPr marL="64294" marR="64294" marT="32147" marB="3214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1300163" rtl="0" eaLnBrk="1" fontAlgn="base" latinLnBrk="0" hangingPunct="1">
                        <a:lnSpc>
                          <a:spcPct val="100000"/>
                        </a:lnSpc>
                        <a:spcBef>
                          <a:spcPct val="0"/>
                        </a:spcBef>
                        <a:spcAft>
                          <a:spcPct val="0"/>
                        </a:spcAft>
                        <a:buClr>
                          <a:schemeClr val="hlink"/>
                        </a:buClr>
                        <a:buSzPct val="65000"/>
                        <a:buFont typeface="Wingdings" pitchFamily="2" charset="2"/>
                        <a:buNone/>
                        <a:tabLst/>
                      </a:pPr>
                      <a:r>
                        <a:rPr kumimoji="0" lang="sv-SE" sz="2500" b="1" i="0" u="none" strike="noStrike" cap="none" normalizeH="0" baseline="0" smtClean="0">
                          <a:ln>
                            <a:noFill/>
                          </a:ln>
                          <a:solidFill>
                            <a:srgbClr val="000000"/>
                          </a:solidFill>
                          <a:effectLst>
                            <a:outerShdw blurRad="38100" dist="38100" dir="2700000" algn="tl">
                              <a:srgbClr val="C0C0C0"/>
                            </a:outerShdw>
                          </a:effectLst>
                          <a:latin typeface="Tahoma" pitchFamily="34" charset="0"/>
                        </a:rPr>
                        <a:t>-</a:t>
                      </a:r>
                      <a:endParaRPr kumimoji="0" lang="en-CA" sz="2500" b="1" i="0" u="none" strike="noStrike" cap="none" normalizeH="0" baseline="0" smtClean="0">
                        <a:ln>
                          <a:noFill/>
                        </a:ln>
                        <a:solidFill>
                          <a:srgbClr val="000000"/>
                        </a:solidFill>
                        <a:effectLst>
                          <a:outerShdw blurRad="38100" dist="38100" dir="2700000" algn="tl">
                            <a:srgbClr val="C0C0C0"/>
                          </a:outerShdw>
                        </a:effectLst>
                        <a:latin typeface="Tahoma" pitchFamily="34" charset="0"/>
                      </a:endParaRPr>
                    </a:p>
                  </a:txBody>
                  <a:tcPr marL="64294" marR="64294" marT="32147" marB="3214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r>
              <a:tr h="449263">
                <a:tc>
                  <a:txBody>
                    <a:bodyPr/>
                    <a:lstStyle/>
                    <a:p>
                      <a:pPr marL="0" marR="0" lvl="0" indent="0" algn="l" defTabSz="1300163" rtl="0" eaLnBrk="1" fontAlgn="base" latinLnBrk="0" hangingPunct="1">
                        <a:lnSpc>
                          <a:spcPct val="100000"/>
                        </a:lnSpc>
                        <a:spcBef>
                          <a:spcPct val="0"/>
                        </a:spcBef>
                        <a:spcAft>
                          <a:spcPct val="0"/>
                        </a:spcAft>
                        <a:buClr>
                          <a:schemeClr val="hlink"/>
                        </a:buClr>
                        <a:buSzPct val="65000"/>
                        <a:buFont typeface="Wingdings" pitchFamily="2" charset="2"/>
                        <a:buNone/>
                        <a:tabLst/>
                      </a:pPr>
                      <a:r>
                        <a:rPr kumimoji="0" lang="sv-SE" sz="1700" b="0" i="0" u="none" strike="noStrike" cap="none" normalizeH="0" baseline="0" smtClean="0">
                          <a:ln>
                            <a:noFill/>
                          </a:ln>
                          <a:solidFill>
                            <a:srgbClr val="000000"/>
                          </a:solidFill>
                          <a:effectLst>
                            <a:outerShdw blurRad="38100" dist="38100" dir="2700000" algn="tl">
                              <a:srgbClr val="FFFFFF"/>
                            </a:outerShdw>
                          </a:effectLst>
                          <a:latin typeface="Tahoma" pitchFamily="34" charset="0"/>
                        </a:rPr>
                        <a:t>3</a:t>
                      </a:r>
                      <a:endParaRPr kumimoji="0" lang="en-CA" sz="1700" b="0" i="0" u="none" strike="noStrike" cap="none" normalizeH="0" baseline="0" smtClean="0">
                        <a:ln>
                          <a:noFill/>
                        </a:ln>
                        <a:solidFill>
                          <a:srgbClr val="000000"/>
                        </a:solidFill>
                        <a:effectLst>
                          <a:outerShdw blurRad="38100" dist="38100" dir="2700000" algn="tl">
                            <a:srgbClr val="FFFFFF"/>
                          </a:outerShdw>
                        </a:effectLst>
                        <a:latin typeface="Tahoma" pitchFamily="34" charset="0"/>
                      </a:endParaRPr>
                    </a:p>
                  </a:txBody>
                  <a:tcPr marL="64294" marR="64294" marT="32147" marB="3214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1300163" rtl="0" eaLnBrk="1" fontAlgn="base" latinLnBrk="0" hangingPunct="1">
                        <a:lnSpc>
                          <a:spcPct val="100000"/>
                        </a:lnSpc>
                        <a:spcBef>
                          <a:spcPct val="0"/>
                        </a:spcBef>
                        <a:spcAft>
                          <a:spcPct val="0"/>
                        </a:spcAft>
                        <a:buClr>
                          <a:schemeClr val="hlink"/>
                        </a:buClr>
                        <a:buSzPct val="65000"/>
                        <a:buFont typeface="Wingdings" pitchFamily="2" charset="2"/>
                        <a:buNone/>
                        <a:tabLst/>
                      </a:pPr>
                      <a:r>
                        <a:rPr kumimoji="0" lang="sv-SE" sz="2500" b="1" i="0" u="none" strike="noStrike" cap="none" normalizeH="0" baseline="0" smtClean="0">
                          <a:ln>
                            <a:noFill/>
                          </a:ln>
                          <a:solidFill>
                            <a:srgbClr val="000000"/>
                          </a:solidFill>
                          <a:effectLst>
                            <a:outerShdw blurRad="38100" dist="38100" dir="2700000" algn="tl">
                              <a:srgbClr val="FFFFFF"/>
                            </a:outerShdw>
                          </a:effectLst>
                          <a:latin typeface="Tahoma" pitchFamily="34" charset="0"/>
                        </a:rPr>
                        <a:t>-</a:t>
                      </a:r>
                      <a:endParaRPr kumimoji="0" lang="en-CA" sz="2500" b="1" i="0" u="none" strike="noStrike" cap="none" normalizeH="0" baseline="0" smtClean="0">
                        <a:ln>
                          <a:noFill/>
                        </a:ln>
                        <a:solidFill>
                          <a:srgbClr val="000000"/>
                        </a:solidFill>
                        <a:effectLst>
                          <a:outerShdw blurRad="38100" dist="38100" dir="2700000" algn="tl">
                            <a:srgbClr val="FFFFFF"/>
                          </a:outerShdw>
                        </a:effectLst>
                        <a:latin typeface="Tahoma" pitchFamily="34" charset="0"/>
                      </a:endParaRPr>
                    </a:p>
                  </a:txBody>
                  <a:tcPr marL="64294" marR="64294" marT="32147" marB="3214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1300163" rtl="0" eaLnBrk="1" fontAlgn="base" latinLnBrk="0" hangingPunct="1">
                        <a:lnSpc>
                          <a:spcPct val="100000"/>
                        </a:lnSpc>
                        <a:spcBef>
                          <a:spcPct val="0"/>
                        </a:spcBef>
                        <a:spcAft>
                          <a:spcPct val="0"/>
                        </a:spcAft>
                        <a:buClr>
                          <a:schemeClr val="hlink"/>
                        </a:buClr>
                        <a:buSzPct val="65000"/>
                        <a:buFont typeface="Wingdings" pitchFamily="2" charset="2"/>
                        <a:buNone/>
                        <a:tabLst/>
                      </a:pPr>
                      <a:r>
                        <a:rPr kumimoji="0" lang="sv-SE" sz="2500" b="1" i="0" u="none" strike="noStrike" cap="none" normalizeH="0" baseline="0" smtClean="0">
                          <a:ln>
                            <a:noFill/>
                          </a:ln>
                          <a:solidFill>
                            <a:srgbClr val="000000"/>
                          </a:solidFill>
                          <a:effectLst>
                            <a:outerShdw blurRad="38100" dist="38100" dir="2700000" algn="tl">
                              <a:srgbClr val="FFFFFF"/>
                            </a:outerShdw>
                          </a:effectLst>
                          <a:latin typeface="Tahoma" pitchFamily="34" charset="0"/>
                        </a:rPr>
                        <a:t>+</a:t>
                      </a:r>
                      <a:endParaRPr kumimoji="0" lang="en-CA" sz="2500" b="1" i="0" u="none" strike="noStrike" cap="none" normalizeH="0" baseline="0" smtClean="0">
                        <a:ln>
                          <a:noFill/>
                        </a:ln>
                        <a:solidFill>
                          <a:srgbClr val="000000"/>
                        </a:solidFill>
                        <a:effectLst>
                          <a:outerShdw blurRad="38100" dist="38100" dir="2700000" algn="tl">
                            <a:srgbClr val="FFFFFF"/>
                          </a:outerShdw>
                        </a:effectLst>
                        <a:latin typeface="Tahoma" pitchFamily="34" charset="0"/>
                      </a:endParaRPr>
                    </a:p>
                  </a:txBody>
                  <a:tcPr marL="64294" marR="64294" marT="32147" marB="3214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1300163" rtl="0" eaLnBrk="1" fontAlgn="base" latinLnBrk="0" hangingPunct="1">
                        <a:lnSpc>
                          <a:spcPct val="100000"/>
                        </a:lnSpc>
                        <a:spcBef>
                          <a:spcPct val="0"/>
                        </a:spcBef>
                        <a:spcAft>
                          <a:spcPct val="0"/>
                        </a:spcAft>
                        <a:buClr>
                          <a:schemeClr val="hlink"/>
                        </a:buClr>
                        <a:buSzPct val="65000"/>
                        <a:buFont typeface="Wingdings" pitchFamily="2" charset="2"/>
                        <a:buNone/>
                        <a:tabLst/>
                      </a:pPr>
                      <a:r>
                        <a:rPr kumimoji="0" lang="sv-SE" sz="2500" b="1" i="0" u="none" strike="noStrike" cap="none" normalizeH="0" baseline="0" smtClean="0">
                          <a:ln>
                            <a:noFill/>
                          </a:ln>
                          <a:solidFill>
                            <a:srgbClr val="000000"/>
                          </a:solidFill>
                          <a:effectLst>
                            <a:outerShdw blurRad="38100" dist="38100" dir="2700000" algn="tl">
                              <a:srgbClr val="FFFFFF"/>
                            </a:outerShdw>
                          </a:effectLst>
                          <a:latin typeface="Tahoma" pitchFamily="34" charset="0"/>
                        </a:rPr>
                        <a:t>-</a:t>
                      </a:r>
                      <a:endParaRPr kumimoji="0" lang="en-CA" sz="2500" b="1" i="0" u="none" strike="noStrike" cap="none" normalizeH="0" baseline="0" smtClean="0">
                        <a:ln>
                          <a:noFill/>
                        </a:ln>
                        <a:solidFill>
                          <a:srgbClr val="000000"/>
                        </a:solidFill>
                        <a:effectLst>
                          <a:outerShdw blurRad="38100" dist="38100" dir="2700000" algn="tl">
                            <a:srgbClr val="FFFFFF"/>
                          </a:outerShdw>
                        </a:effectLst>
                        <a:latin typeface="Tahoma" pitchFamily="34" charset="0"/>
                      </a:endParaRPr>
                    </a:p>
                  </a:txBody>
                  <a:tcPr marL="64294" marR="64294" marT="32147" marB="3214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r>
              <a:tr h="449263">
                <a:tc>
                  <a:txBody>
                    <a:bodyPr/>
                    <a:lstStyle/>
                    <a:p>
                      <a:pPr marL="0" marR="0" lvl="0" indent="0" algn="l" defTabSz="1300163" rtl="0" eaLnBrk="1" fontAlgn="base" latinLnBrk="0" hangingPunct="1">
                        <a:lnSpc>
                          <a:spcPct val="100000"/>
                        </a:lnSpc>
                        <a:spcBef>
                          <a:spcPct val="0"/>
                        </a:spcBef>
                        <a:spcAft>
                          <a:spcPct val="0"/>
                        </a:spcAft>
                        <a:buClr>
                          <a:schemeClr val="hlink"/>
                        </a:buClr>
                        <a:buSzPct val="65000"/>
                        <a:buFont typeface="Wingdings" pitchFamily="2" charset="2"/>
                        <a:buNone/>
                        <a:tabLst/>
                      </a:pPr>
                      <a:r>
                        <a:rPr kumimoji="0" lang="sv-SE" sz="1700" b="0" i="0" u="none" strike="noStrike" cap="none" normalizeH="0" baseline="0" smtClean="0">
                          <a:ln>
                            <a:noFill/>
                          </a:ln>
                          <a:solidFill>
                            <a:srgbClr val="000000"/>
                          </a:solidFill>
                          <a:effectLst>
                            <a:outerShdw blurRad="38100" dist="38100" dir="2700000" algn="tl">
                              <a:srgbClr val="C0C0C0"/>
                            </a:outerShdw>
                          </a:effectLst>
                          <a:latin typeface="Tahoma" pitchFamily="34" charset="0"/>
                        </a:rPr>
                        <a:t>4</a:t>
                      </a:r>
                      <a:endParaRPr kumimoji="0" lang="en-CA" sz="1700" b="0" i="0" u="none" strike="noStrike" cap="none" normalizeH="0" baseline="0" smtClean="0">
                        <a:ln>
                          <a:noFill/>
                        </a:ln>
                        <a:solidFill>
                          <a:srgbClr val="000000"/>
                        </a:solidFill>
                        <a:effectLst>
                          <a:outerShdw blurRad="38100" dist="38100" dir="2700000" algn="tl">
                            <a:srgbClr val="C0C0C0"/>
                          </a:outerShdw>
                        </a:effectLst>
                        <a:latin typeface="Tahoma" pitchFamily="34" charset="0"/>
                      </a:endParaRPr>
                    </a:p>
                  </a:txBody>
                  <a:tcPr marL="64294" marR="64294" marT="32147" marB="3214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1300163" rtl="0" eaLnBrk="1" fontAlgn="base" latinLnBrk="0" hangingPunct="1">
                        <a:lnSpc>
                          <a:spcPct val="100000"/>
                        </a:lnSpc>
                        <a:spcBef>
                          <a:spcPct val="0"/>
                        </a:spcBef>
                        <a:spcAft>
                          <a:spcPct val="0"/>
                        </a:spcAft>
                        <a:buClr>
                          <a:schemeClr val="hlink"/>
                        </a:buClr>
                        <a:buSzPct val="65000"/>
                        <a:buFont typeface="Wingdings" pitchFamily="2" charset="2"/>
                        <a:buNone/>
                        <a:tabLst/>
                      </a:pPr>
                      <a:r>
                        <a:rPr kumimoji="0" lang="sv-SE" sz="2500" b="1" i="0" u="none" strike="noStrike" cap="none" normalizeH="0" baseline="0" smtClean="0">
                          <a:ln>
                            <a:noFill/>
                          </a:ln>
                          <a:solidFill>
                            <a:srgbClr val="000000"/>
                          </a:solidFill>
                          <a:effectLst>
                            <a:outerShdw blurRad="38100" dist="38100" dir="2700000" algn="tl">
                              <a:srgbClr val="C0C0C0"/>
                            </a:outerShdw>
                          </a:effectLst>
                          <a:latin typeface="Tahoma" pitchFamily="34" charset="0"/>
                        </a:rPr>
                        <a:t>-</a:t>
                      </a:r>
                      <a:endParaRPr kumimoji="0" lang="en-CA" sz="2500" b="1" i="0" u="none" strike="noStrike" cap="none" normalizeH="0" baseline="0" smtClean="0">
                        <a:ln>
                          <a:noFill/>
                        </a:ln>
                        <a:solidFill>
                          <a:srgbClr val="000000"/>
                        </a:solidFill>
                        <a:effectLst>
                          <a:outerShdw blurRad="38100" dist="38100" dir="2700000" algn="tl">
                            <a:srgbClr val="C0C0C0"/>
                          </a:outerShdw>
                        </a:effectLst>
                        <a:latin typeface="Tahoma" pitchFamily="34" charset="0"/>
                      </a:endParaRPr>
                    </a:p>
                  </a:txBody>
                  <a:tcPr marL="64294" marR="64294" marT="32147" marB="3214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1300163" rtl="0" eaLnBrk="1" fontAlgn="base" latinLnBrk="0" hangingPunct="1">
                        <a:lnSpc>
                          <a:spcPct val="100000"/>
                        </a:lnSpc>
                        <a:spcBef>
                          <a:spcPct val="0"/>
                        </a:spcBef>
                        <a:spcAft>
                          <a:spcPct val="0"/>
                        </a:spcAft>
                        <a:buClr>
                          <a:schemeClr val="hlink"/>
                        </a:buClr>
                        <a:buSzPct val="65000"/>
                        <a:buFont typeface="Wingdings" pitchFamily="2" charset="2"/>
                        <a:buNone/>
                        <a:tabLst/>
                      </a:pPr>
                      <a:r>
                        <a:rPr kumimoji="0" lang="sv-SE" sz="2500" b="1" i="0" u="none" strike="noStrike" cap="none" normalizeH="0" baseline="0" smtClean="0">
                          <a:ln>
                            <a:noFill/>
                          </a:ln>
                          <a:solidFill>
                            <a:srgbClr val="000000"/>
                          </a:solidFill>
                          <a:effectLst>
                            <a:outerShdw blurRad="38100" dist="38100" dir="2700000" algn="tl">
                              <a:srgbClr val="C0C0C0"/>
                            </a:outerShdw>
                          </a:effectLst>
                          <a:latin typeface="Tahoma" pitchFamily="34" charset="0"/>
                        </a:rPr>
                        <a:t>-</a:t>
                      </a:r>
                      <a:endParaRPr kumimoji="0" lang="en-CA" sz="2500" b="1" i="0" u="none" strike="noStrike" cap="none" normalizeH="0" baseline="0" smtClean="0">
                        <a:ln>
                          <a:noFill/>
                        </a:ln>
                        <a:solidFill>
                          <a:srgbClr val="000000"/>
                        </a:solidFill>
                        <a:effectLst>
                          <a:outerShdw blurRad="38100" dist="38100" dir="2700000" algn="tl">
                            <a:srgbClr val="C0C0C0"/>
                          </a:outerShdw>
                        </a:effectLst>
                        <a:latin typeface="Tahoma" pitchFamily="34" charset="0"/>
                      </a:endParaRPr>
                    </a:p>
                  </a:txBody>
                  <a:tcPr marL="64294" marR="64294" marT="32147" marB="3214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1300163" rtl="0" eaLnBrk="1" fontAlgn="base" latinLnBrk="0" hangingPunct="1">
                        <a:lnSpc>
                          <a:spcPct val="100000"/>
                        </a:lnSpc>
                        <a:spcBef>
                          <a:spcPct val="0"/>
                        </a:spcBef>
                        <a:spcAft>
                          <a:spcPct val="0"/>
                        </a:spcAft>
                        <a:buClr>
                          <a:schemeClr val="hlink"/>
                        </a:buClr>
                        <a:buSzPct val="65000"/>
                        <a:buFont typeface="Wingdings" pitchFamily="2" charset="2"/>
                        <a:buNone/>
                        <a:tabLst/>
                      </a:pPr>
                      <a:r>
                        <a:rPr kumimoji="0" lang="sv-SE" sz="2500" b="1" i="0" u="none" strike="noStrike" cap="none" normalizeH="0" baseline="0" smtClean="0">
                          <a:ln>
                            <a:noFill/>
                          </a:ln>
                          <a:solidFill>
                            <a:srgbClr val="000000"/>
                          </a:solidFill>
                          <a:effectLst>
                            <a:outerShdw blurRad="38100" dist="38100" dir="2700000" algn="tl">
                              <a:srgbClr val="C0C0C0"/>
                            </a:outerShdw>
                          </a:effectLst>
                          <a:latin typeface="Tahoma" pitchFamily="34" charset="0"/>
                        </a:rPr>
                        <a:t>+</a:t>
                      </a:r>
                      <a:endParaRPr kumimoji="0" lang="en-CA" sz="2500" b="1" i="0" u="none" strike="noStrike" cap="none" normalizeH="0" baseline="0" smtClean="0">
                        <a:ln>
                          <a:noFill/>
                        </a:ln>
                        <a:solidFill>
                          <a:srgbClr val="000000"/>
                        </a:solidFill>
                        <a:effectLst>
                          <a:outerShdw blurRad="38100" dist="38100" dir="2700000" algn="tl">
                            <a:srgbClr val="C0C0C0"/>
                          </a:outerShdw>
                        </a:effectLst>
                        <a:latin typeface="Tahoma" pitchFamily="34" charset="0"/>
                      </a:endParaRPr>
                    </a:p>
                  </a:txBody>
                  <a:tcPr marL="64294" marR="64294" marT="32147" marB="3214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r>
              <a:tr h="449263">
                <a:tc>
                  <a:txBody>
                    <a:bodyPr/>
                    <a:lstStyle/>
                    <a:p>
                      <a:pPr marL="0" marR="0" lvl="0" indent="0" algn="l" defTabSz="1300163" rtl="0" eaLnBrk="1" fontAlgn="base" latinLnBrk="0" hangingPunct="1">
                        <a:lnSpc>
                          <a:spcPct val="100000"/>
                        </a:lnSpc>
                        <a:spcBef>
                          <a:spcPct val="0"/>
                        </a:spcBef>
                        <a:spcAft>
                          <a:spcPct val="0"/>
                        </a:spcAft>
                        <a:buClr>
                          <a:schemeClr val="hlink"/>
                        </a:buClr>
                        <a:buSzPct val="65000"/>
                        <a:buFont typeface="Wingdings" pitchFamily="2" charset="2"/>
                        <a:buNone/>
                        <a:tabLst/>
                      </a:pPr>
                      <a:r>
                        <a:rPr kumimoji="0" lang="sv-SE" sz="1700" b="0" i="0" u="none" strike="noStrike" cap="none" normalizeH="0" baseline="0" smtClean="0">
                          <a:ln>
                            <a:noFill/>
                          </a:ln>
                          <a:solidFill>
                            <a:srgbClr val="000000"/>
                          </a:solidFill>
                          <a:effectLst>
                            <a:outerShdw blurRad="38100" dist="38100" dir="2700000" algn="tl">
                              <a:srgbClr val="FFFFFF"/>
                            </a:outerShdw>
                          </a:effectLst>
                          <a:latin typeface="Tahoma" pitchFamily="34" charset="0"/>
                        </a:rPr>
                        <a:t>5</a:t>
                      </a:r>
                      <a:endParaRPr kumimoji="0" lang="en-CA" sz="1700" b="0" i="0" u="none" strike="noStrike" cap="none" normalizeH="0" baseline="0" smtClean="0">
                        <a:ln>
                          <a:noFill/>
                        </a:ln>
                        <a:solidFill>
                          <a:srgbClr val="000000"/>
                        </a:solidFill>
                        <a:effectLst>
                          <a:outerShdw blurRad="38100" dist="38100" dir="2700000" algn="tl">
                            <a:srgbClr val="FFFFFF"/>
                          </a:outerShdw>
                        </a:effectLst>
                        <a:latin typeface="Tahoma" pitchFamily="34" charset="0"/>
                      </a:endParaRPr>
                    </a:p>
                  </a:txBody>
                  <a:tcPr marL="64294" marR="64294" marT="32147" marB="3214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1300163" rtl="0" eaLnBrk="1" fontAlgn="base" latinLnBrk="0" hangingPunct="1">
                        <a:lnSpc>
                          <a:spcPct val="100000"/>
                        </a:lnSpc>
                        <a:spcBef>
                          <a:spcPct val="0"/>
                        </a:spcBef>
                        <a:spcAft>
                          <a:spcPct val="0"/>
                        </a:spcAft>
                        <a:buClr>
                          <a:schemeClr val="hlink"/>
                        </a:buClr>
                        <a:buSzPct val="65000"/>
                        <a:buFont typeface="Wingdings" pitchFamily="2" charset="2"/>
                        <a:buNone/>
                        <a:tabLst/>
                      </a:pPr>
                      <a:r>
                        <a:rPr kumimoji="0" lang="sv-SE" sz="2500" b="1" i="0" u="none" strike="noStrike" cap="none" normalizeH="0" baseline="0" smtClean="0">
                          <a:ln>
                            <a:noFill/>
                          </a:ln>
                          <a:solidFill>
                            <a:srgbClr val="000000"/>
                          </a:solidFill>
                          <a:effectLst>
                            <a:outerShdw blurRad="38100" dist="38100" dir="2700000" algn="tl">
                              <a:srgbClr val="FFFFFF"/>
                            </a:outerShdw>
                          </a:effectLst>
                          <a:latin typeface="Tahoma" pitchFamily="34" charset="0"/>
                        </a:rPr>
                        <a:t>+</a:t>
                      </a:r>
                      <a:endParaRPr kumimoji="0" lang="en-CA" sz="2500" b="1" i="0" u="none" strike="noStrike" cap="none" normalizeH="0" baseline="0" smtClean="0">
                        <a:ln>
                          <a:noFill/>
                        </a:ln>
                        <a:solidFill>
                          <a:srgbClr val="000000"/>
                        </a:solidFill>
                        <a:effectLst>
                          <a:outerShdw blurRad="38100" dist="38100" dir="2700000" algn="tl">
                            <a:srgbClr val="FFFFFF"/>
                          </a:outerShdw>
                        </a:effectLst>
                        <a:latin typeface="Tahoma" pitchFamily="34" charset="0"/>
                      </a:endParaRPr>
                    </a:p>
                  </a:txBody>
                  <a:tcPr marL="64294" marR="64294" marT="32147" marB="3214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1300163" rtl="0" eaLnBrk="1" fontAlgn="base" latinLnBrk="0" hangingPunct="1">
                        <a:lnSpc>
                          <a:spcPct val="100000"/>
                        </a:lnSpc>
                        <a:spcBef>
                          <a:spcPct val="0"/>
                        </a:spcBef>
                        <a:spcAft>
                          <a:spcPct val="0"/>
                        </a:spcAft>
                        <a:buClr>
                          <a:schemeClr val="hlink"/>
                        </a:buClr>
                        <a:buSzPct val="65000"/>
                        <a:buFont typeface="Wingdings" pitchFamily="2" charset="2"/>
                        <a:buNone/>
                        <a:tabLst/>
                      </a:pPr>
                      <a:r>
                        <a:rPr kumimoji="0" lang="sv-SE" sz="2500" b="1" i="0" u="none" strike="noStrike" cap="none" normalizeH="0" baseline="0" smtClean="0">
                          <a:ln>
                            <a:noFill/>
                          </a:ln>
                          <a:solidFill>
                            <a:srgbClr val="000000"/>
                          </a:solidFill>
                          <a:effectLst>
                            <a:outerShdw blurRad="38100" dist="38100" dir="2700000" algn="tl">
                              <a:srgbClr val="FFFFFF"/>
                            </a:outerShdw>
                          </a:effectLst>
                          <a:latin typeface="Tahoma" pitchFamily="34" charset="0"/>
                        </a:rPr>
                        <a:t>+</a:t>
                      </a:r>
                      <a:endParaRPr kumimoji="0" lang="en-CA" sz="2500" b="1" i="0" u="none" strike="noStrike" cap="none" normalizeH="0" baseline="0" smtClean="0">
                        <a:ln>
                          <a:noFill/>
                        </a:ln>
                        <a:solidFill>
                          <a:srgbClr val="000000"/>
                        </a:solidFill>
                        <a:effectLst>
                          <a:outerShdw blurRad="38100" dist="38100" dir="2700000" algn="tl">
                            <a:srgbClr val="FFFFFF"/>
                          </a:outerShdw>
                        </a:effectLst>
                        <a:latin typeface="Tahoma" pitchFamily="34" charset="0"/>
                      </a:endParaRPr>
                    </a:p>
                  </a:txBody>
                  <a:tcPr marL="64294" marR="64294" marT="32147" marB="3214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1300163" rtl="0" eaLnBrk="1" fontAlgn="base" latinLnBrk="0" hangingPunct="1">
                        <a:lnSpc>
                          <a:spcPct val="100000"/>
                        </a:lnSpc>
                        <a:spcBef>
                          <a:spcPct val="0"/>
                        </a:spcBef>
                        <a:spcAft>
                          <a:spcPct val="0"/>
                        </a:spcAft>
                        <a:buClr>
                          <a:schemeClr val="hlink"/>
                        </a:buClr>
                        <a:buSzPct val="65000"/>
                        <a:buFont typeface="Wingdings" pitchFamily="2" charset="2"/>
                        <a:buNone/>
                        <a:tabLst/>
                      </a:pPr>
                      <a:r>
                        <a:rPr kumimoji="0" lang="sv-SE" sz="2500" b="1" i="0" u="none" strike="noStrike" cap="none" normalizeH="0" baseline="0" smtClean="0">
                          <a:ln>
                            <a:noFill/>
                          </a:ln>
                          <a:solidFill>
                            <a:srgbClr val="000000"/>
                          </a:solidFill>
                          <a:effectLst>
                            <a:outerShdw blurRad="38100" dist="38100" dir="2700000" algn="tl">
                              <a:srgbClr val="FFFFFF"/>
                            </a:outerShdw>
                          </a:effectLst>
                          <a:latin typeface="Tahoma" pitchFamily="34" charset="0"/>
                        </a:rPr>
                        <a:t>-</a:t>
                      </a:r>
                      <a:endParaRPr kumimoji="0" lang="en-CA" sz="2500" b="1" i="0" u="none" strike="noStrike" cap="none" normalizeH="0" baseline="0" smtClean="0">
                        <a:ln>
                          <a:noFill/>
                        </a:ln>
                        <a:solidFill>
                          <a:srgbClr val="000000"/>
                        </a:solidFill>
                        <a:effectLst>
                          <a:outerShdw blurRad="38100" dist="38100" dir="2700000" algn="tl">
                            <a:srgbClr val="FFFFFF"/>
                          </a:outerShdw>
                        </a:effectLst>
                        <a:latin typeface="Tahoma" pitchFamily="34" charset="0"/>
                      </a:endParaRPr>
                    </a:p>
                  </a:txBody>
                  <a:tcPr marL="64294" marR="64294" marT="32147" marB="3214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r>
              <a:tr h="449263">
                <a:tc>
                  <a:txBody>
                    <a:bodyPr/>
                    <a:lstStyle/>
                    <a:p>
                      <a:pPr marL="0" marR="0" lvl="0" indent="0" algn="l" defTabSz="1300163" rtl="0" eaLnBrk="1" fontAlgn="base" latinLnBrk="0" hangingPunct="1">
                        <a:lnSpc>
                          <a:spcPct val="100000"/>
                        </a:lnSpc>
                        <a:spcBef>
                          <a:spcPct val="0"/>
                        </a:spcBef>
                        <a:spcAft>
                          <a:spcPct val="0"/>
                        </a:spcAft>
                        <a:buClr>
                          <a:schemeClr val="hlink"/>
                        </a:buClr>
                        <a:buSzPct val="65000"/>
                        <a:buFont typeface="Wingdings" pitchFamily="2" charset="2"/>
                        <a:buNone/>
                        <a:tabLst/>
                      </a:pPr>
                      <a:r>
                        <a:rPr kumimoji="0" lang="sv-SE" sz="1700" b="0" i="0" u="none" strike="noStrike" cap="none" normalizeH="0" baseline="0" smtClean="0">
                          <a:ln>
                            <a:noFill/>
                          </a:ln>
                          <a:solidFill>
                            <a:srgbClr val="000000"/>
                          </a:solidFill>
                          <a:effectLst>
                            <a:outerShdw blurRad="38100" dist="38100" dir="2700000" algn="tl">
                              <a:srgbClr val="C0C0C0"/>
                            </a:outerShdw>
                          </a:effectLst>
                          <a:latin typeface="Tahoma" pitchFamily="34" charset="0"/>
                        </a:rPr>
                        <a:t>6</a:t>
                      </a:r>
                      <a:endParaRPr kumimoji="0" lang="en-CA" sz="1700" b="0" i="0" u="none" strike="noStrike" cap="none" normalizeH="0" baseline="0" smtClean="0">
                        <a:ln>
                          <a:noFill/>
                        </a:ln>
                        <a:solidFill>
                          <a:srgbClr val="000000"/>
                        </a:solidFill>
                        <a:effectLst>
                          <a:outerShdw blurRad="38100" dist="38100" dir="2700000" algn="tl">
                            <a:srgbClr val="C0C0C0"/>
                          </a:outerShdw>
                        </a:effectLst>
                        <a:latin typeface="Tahoma" pitchFamily="34" charset="0"/>
                      </a:endParaRPr>
                    </a:p>
                  </a:txBody>
                  <a:tcPr marL="64294" marR="64294" marT="32147" marB="3214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1300163" rtl="0" eaLnBrk="1" fontAlgn="base" latinLnBrk="0" hangingPunct="1">
                        <a:lnSpc>
                          <a:spcPct val="100000"/>
                        </a:lnSpc>
                        <a:spcBef>
                          <a:spcPct val="0"/>
                        </a:spcBef>
                        <a:spcAft>
                          <a:spcPct val="0"/>
                        </a:spcAft>
                        <a:buClr>
                          <a:schemeClr val="hlink"/>
                        </a:buClr>
                        <a:buSzPct val="65000"/>
                        <a:buFont typeface="Wingdings" pitchFamily="2" charset="2"/>
                        <a:buNone/>
                        <a:tabLst/>
                      </a:pPr>
                      <a:r>
                        <a:rPr kumimoji="0" lang="sv-SE" sz="2500" b="1" i="0" u="none" strike="noStrike" cap="none" normalizeH="0" baseline="0" smtClean="0">
                          <a:ln>
                            <a:noFill/>
                          </a:ln>
                          <a:solidFill>
                            <a:srgbClr val="000000"/>
                          </a:solidFill>
                          <a:effectLst>
                            <a:outerShdw blurRad="38100" dist="38100" dir="2700000" algn="tl">
                              <a:srgbClr val="C0C0C0"/>
                            </a:outerShdw>
                          </a:effectLst>
                          <a:latin typeface="Tahoma" pitchFamily="34" charset="0"/>
                        </a:rPr>
                        <a:t>+</a:t>
                      </a:r>
                      <a:endParaRPr kumimoji="0" lang="en-CA" sz="2500" b="1" i="0" u="none" strike="noStrike" cap="none" normalizeH="0" baseline="0" smtClean="0">
                        <a:ln>
                          <a:noFill/>
                        </a:ln>
                        <a:solidFill>
                          <a:srgbClr val="000000"/>
                        </a:solidFill>
                        <a:effectLst>
                          <a:outerShdw blurRad="38100" dist="38100" dir="2700000" algn="tl">
                            <a:srgbClr val="C0C0C0"/>
                          </a:outerShdw>
                        </a:effectLst>
                        <a:latin typeface="Tahoma" pitchFamily="34" charset="0"/>
                      </a:endParaRPr>
                    </a:p>
                  </a:txBody>
                  <a:tcPr marL="64294" marR="64294" marT="32147" marB="3214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1300163" rtl="0" eaLnBrk="1" fontAlgn="base" latinLnBrk="0" hangingPunct="1">
                        <a:lnSpc>
                          <a:spcPct val="100000"/>
                        </a:lnSpc>
                        <a:spcBef>
                          <a:spcPct val="0"/>
                        </a:spcBef>
                        <a:spcAft>
                          <a:spcPct val="0"/>
                        </a:spcAft>
                        <a:buClr>
                          <a:schemeClr val="hlink"/>
                        </a:buClr>
                        <a:buSzPct val="65000"/>
                        <a:buFont typeface="Wingdings" pitchFamily="2" charset="2"/>
                        <a:buNone/>
                        <a:tabLst/>
                      </a:pPr>
                      <a:r>
                        <a:rPr kumimoji="0" lang="sv-SE" sz="2500" b="1" i="0" u="none" strike="noStrike" cap="none" normalizeH="0" baseline="0" smtClean="0">
                          <a:ln>
                            <a:noFill/>
                          </a:ln>
                          <a:solidFill>
                            <a:srgbClr val="000000"/>
                          </a:solidFill>
                          <a:effectLst>
                            <a:outerShdw blurRad="38100" dist="38100" dir="2700000" algn="tl">
                              <a:srgbClr val="C0C0C0"/>
                            </a:outerShdw>
                          </a:effectLst>
                          <a:latin typeface="Tahoma" pitchFamily="34" charset="0"/>
                        </a:rPr>
                        <a:t>-</a:t>
                      </a:r>
                      <a:endParaRPr kumimoji="0" lang="en-CA" sz="2500" b="1" i="0" u="none" strike="noStrike" cap="none" normalizeH="0" baseline="0" smtClean="0">
                        <a:ln>
                          <a:noFill/>
                        </a:ln>
                        <a:solidFill>
                          <a:srgbClr val="000000"/>
                        </a:solidFill>
                        <a:effectLst>
                          <a:outerShdw blurRad="38100" dist="38100" dir="2700000" algn="tl">
                            <a:srgbClr val="C0C0C0"/>
                          </a:outerShdw>
                        </a:effectLst>
                        <a:latin typeface="Tahoma" pitchFamily="34" charset="0"/>
                      </a:endParaRPr>
                    </a:p>
                  </a:txBody>
                  <a:tcPr marL="64294" marR="64294" marT="32147" marB="3214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1300163" rtl="0" eaLnBrk="1" fontAlgn="base" latinLnBrk="0" hangingPunct="1">
                        <a:lnSpc>
                          <a:spcPct val="100000"/>
                        </a:lnSpc>
                        <a:spcBef>
                          <a:spcPct val="0"/>
                        </a:spcBef>
                        <a:spcAft>
                          <a:spcPct val="0"/>
                        </a:spcAft>
                        <a:buClr>
                          <a:schemeClr val="hlink"/>
                        </a:buClr>
                        <a:buSzPct val="65000"/>
                        <a:buFont typeface="Wingdings" pitchFamily="2" charset="2"/>
                        <a:buNone/>
                        <a:tabLst/>
                      </a:pPr>
                      <a:r>
                        <a:rPr kumimoji="0" lang="sv-SE" sz="2500" b="1" i="0" u="none" strike="noStrike" cap="none" normalizeH="0" baseline="0" smtClean="0">
                          <a:ln>
                            <a:noFill/>
                          </a:ln>
                          <a:solidFill>
                            <a:srgbClr val="000000"/>
                          </a:solidFill>
                          <a:effectLst>
                            <a:outerShdw blurRad="38100" dist="38100" dir="2700000" algn="tl">
                              <a:srgbClr val="C0C0C0"/>
                            </a:outerShdw>
                          </a:effectLst>
                          <a:latin typeface="Tahoma" pitchFamily="34" charset="0"/>
                        </a:rPr>
                        <a:t>+</a:t>
                      </a:r>
                      <a:endParaRPr kumimoji="0" lang="en-CA" sz="2500" b="1" i="0" u="none" strike="noStrike" cap="none" normalizeH="0" baseline="0" smtClean="0">
                        <a:ln>
                          <a:noFill/>
                        </a:ln>
                        <a:solidFill>
                          <a:srgbClr val="000000"/>
                        </a:solidFill>
                        <a:effectLst>
                          <a:outerShdw blurRad="38100" dist="38100" dir="2700000" algn="tl">
                            <a:srgbClr val="C0C0C0"/>
                          </a:outerShdw>
                        </a:effectLst>
                        <a:latin typeface="Tahoma" pitchFamily="34" charset="0"/>
                      </a:endParaRPr>
                    </a:p>
                  </a:txBody>
                  <a:tcPr marL="64294" marR="64294" marT="32147" marB="3214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r>
              <a:tr h="449263">
                <a:tc>
                  <a:txBody>
                    <a:bodyPr/>
                    <a:lstStyle/>
                    <a:p>
                      <a:pPr marL="0" marR="0" lvl="0" indent="0" algn="l" defTabSz="1300163" rtl="0" eaLnBrk="1" fontAlgn="base" latinLnBrk="0" hangingPunct="1">
                        <a:lnSpc>
                          <a:spcPct val="100000"/>
                        </a:lnSpc>
                        <a:spcBef>
                          <a:spcPct val="0"/>
                        </a:spcBef>
                        <a:spcAft>
                          <a:spcPct val="0"/>
                        </a:spcAft>
                        <a:buClr>
                          <a:schemeClr val="hlink"/>
                        </a:buClr>
                        <a:buSzPct val="65000"/>
                        <a:buFont typeface="Wingdings" pitchFamily="2" charset="2"/>
                        <a:buNone/>
                        <a:tabLst/>
                      </a:pPr>
                      <a:r>
                        <a:rPr kumimoji="0" lang="sv-SE" sz="1700" b="0" i="0" u="none" strike="noStrike" cap="none" normalizeH="0" baseline="0" smtClean="0">
                          <a:ln>
                            <a:noFill/>
                          </a:ln>
                          <a:solidFill>
                            <a:srgbClr val="000000"/>
                          </a:solidFill>
                          <a:effectLst>
                            <a:outerShdw blurRad="38100" dist="38100" dir="2700000" algn="tl">
                              <a:srgbClr val="FFFFFF"/>
                            </a:outerShdw>
                          </a:effectLst>
                          <a:latin typeface="Tahoma" pitchFamily="34" charset="0"/>
                        </a:rPr>
                        <a:t>7</a:t>
                      </a:r>
                      <a:endParaRPr kumimoji="0" lang="en-CA" sz="1700" b="0" i="0" u="none" strike="noStrike" cap="none" normalizeH="0" baseline="0" smtClean="0">
                        <a:ln>
                          <a:noFill/>
                        </a:ln>
                        <a:solidFill>
                          <a:srgbClr val="000000"/>
                        </a:solidFill>
                        <a:effectLst>
                          <a:outerShdw blurRad="38100" dist="38100" dir="2700000" algn="tl">
                            <a:srgbClr val="FFFFFF"/>
                          </a:outerShdw>
                        </a:effectLst>
                        <a:latin typeface="Tahoma" pitchFamily="34" charset="0"/>
                      </a:endParaRPr>
                    </a:p>
                  </a:txBody>
                  <a:tcPr marL="64294" marR="64294" marT="32147" marB="3214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1300163" rtl="0" eaLnBrk="1" fontAlgn="base" latinLnBrk="0" hangingPunct="1">
                        <a:lnSpc>
                          <a:spcPct val="100000"/>
                        </a:lnSpc>
                        <a:spcBef>
                          <a:spcPct val="0"/>
                        </a:spcBef>
                        <a:spcAft>
                          <a:spcPct val="0"/>
                        </a:spcAft>
                        <a:buClr>
                          <a:schemeClr val="hlink"/>
                        </a:buClr>
                        <a:buSzPct val="65000"/>
                        <a:buFont typeface="Wingdings" pitchFamily="2" charset="2"/>
                        <a:buNone/>
                        <a:tabLst/>
                      </a:pPr>
                      <a:r>
                        <a:rPr kumimoji="0" lang="sv-SE" sz="2500" b="1" i="0" u="none" strike="noStrike" cap="none" normalizeH="0" baseline="0" smtClean="0">
                          <a:ln>
                            <a:noFill/>
                          </a:ln>
                          <a:solidFill>
                            <a:srgbClr val="000000"/>
                          </a:solidFill>
                          <a:effectLst>
                            <a:outerShdw blurRad="38100" dist="38100" dir="2700000" algn="tl">
                              <a:srgbClr val="FFFFFF"/>
                            </a:outerShdw>
                          </a:effectLst>
                          <a:latin typeface="Tahoma" pitchFamily="34" charset="0"/>
                        </a:rPr>
                        <a:t>-</a:t>
                      </a:r>
                      <a:endParaRPr kumimoji="0" lang="en-CA" sz="2500" b="1" i="0" u="none" strike="noStrike" cap="none" normalizeH="0" baseline="0" smtClean="0">
                        <a:ln>
                          <a:noFill/>
                        </a:ln>
                        <a:solidFill>
                          <a:srgbClr val="000000"/>
                        </a:solidFill>
                        <a:effectLst>
                          <a:outerShdw blurRad="38100" dist="38100" dir="2700000" algn="tl">
                            <a:srgbClr val="FFFFFF"/>
                          </a:outerShdw>
                        </a:effectLst>
                        <a:latin typeface="Tahoma" pitchFamily="34" charset="0"/>
                      </a:endParaRPr>
                    </a:p>
                  </a:txBody>
                  <a:tcPr marL="64294" marR="64294" marT="32147" marB="3214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1300163" rtl="0" eaLnBrk="1" fontAlgn="base" latinLnBrk="0" hangingPunct="1">
                        <a:lnSpc>
                          <a:spcPct val="100000"/>
                        </a:lnSpc>
                        <a:spcBef>
                          <a:spcPct val="0"/>
                        </a:spcBef>
                        <a:spcAft>
                          <a:spcPct val="0"/>
                        </a:spcAft>
                        <a:buClr>
                          <a:schemeClr val="hlink"/>
                        </a:buClr>
                        <a:buSzPct val="65000"/>
                        <a:buFont typeface="Wingdings" pitchFamily="2" charset="2"/>
                        <a:buNone/>
                        <a:tabLst/>
                      </a:pPr>
                      <a:r>
                        <a:rPr kumimoji="0" lang="sv-SE" sz="2500" b="1" i="0" u="none" strike="noStrike" cap="none" normalizeH="0" baseline="0" smtClean="0">
                          <a:ln>
                            <a:noFill/>
                          </a:ln>
                          <a:solidFill>
                            <a:srgbClr val="000000"/>
                          </a:solidFill>
                          <a:effectLst>
                            <a:outerShdw blurRad="38100" dist="38100" dir="2700000" algn="tl">
                              <a:srgbClr val="FFFFFF"/>
                            </a:outerShdw>
                          </a:effectLst>
                          <a:latin typeface="Tahoma" pitchFamily="34" charset="0"/>
                        </a:rPr>
                        <a:t>+</a:t>
                      </a:r>
                      <a:endParaRPr kumimoji="0" lang="en-CA" sz="2500" b="1" i="0" u="none" strike="noStrike" cap="none" normalizeH="0" baseline="0" smtClean="0">
                        <a:ln>
                          <a:noFill/>
                        </a:ln>
                        <a:solidFill>
                          <a:srgbClr val="000000"/>
                        </a:solidFill>
                        <a:effectLst>
                          <a:outerShdw blurRad="38100" dist="38100" dir="2700000" algn="tl">
                            <a:srgbClr val="FFFFFF"/>
                          </a:outerShdw>
                        </a:effectLst>
                        <a:latin typeface="Tahoma" pitchFamily="34" charset="0"/>
                      </a:endParaRPr>
                    </a:p>
                  </a:txBody>
                  <a:tcPr marL="64294" marR="64294" marT="32147" marB="3214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1300163" rtl="0" eaLnBrk="1" fontAlgn="base" latinLnBrk="0" hangingPunct="1">
                        <a:lnSpc>
                          <a:spcPct val="100000"/>
                        </a:lnSpc>
                        <a:spcBef>
                          <a:spcPct val="0"/>
                        </a:spcBef>
                        <a:spcAft>
                          <a:spcPct val="0"/>
                        </a:spcAft>
                        <a:buClr>
                          <a:schemeClr val="hlink"/>
                        </a:buClr>
                        <a:buSzPct val="65000"/>
                        <a:buFont typeface="Wingdings" pitchFamily="2" charset="2"/>
                        <a:buNone/>
                        <a:tabLst/>
                      </a:pPr>
                      <a:r>
                        <a:rPr kumimoji="0" lang="sv-SE" sz="2500" b="1" i="0" u="none" strike="noStrike" cap="none" normalizeH="0" baseline="0" smtClean="0">
                          <a:ln>
                            <a:noFill/>
                          </a:ln>
                          <a:solidFill>
                            <a:srgbClr val="000000"/>
                          </a:solidFill>
                          <a:effectLst>
                            <a:outerShdw blurRad="38100" dist="38100" dir="2700000" algn="tl">
                              <a:srgbClr val="FFFFFF"/>
                            </a:outerShdw>
                          </a:effectLst>
                          <a:latin typeface="Tahoma" pitchFamily="34" charset="0"/>
                        </a:rPr>
                        <a:t>+</a:t>
                      </a:r>
                      <a:endParaRPr kumimoji="0" lang="en-CA" sz="2500" b="1" i="0" u="none" strike="noStrike" cap="none" normalizeH="0" baseline="0" smtClean="0">
                        <a:ln>
                          <a:noFill/>
                        </a:ln>
                        <a:solidFill>
                          <a:srgbClr val="000000"/>
                        </a:solidFill>
                        <a:effectLst>
                          <a:outerShdw blurRad="38100" dist="38100" dir="2700000" algn="tl">
                            <a:srgbClr val="FFFFFF"/>
                          </a:outerShdw>
                        </a:effectLst>
                        <a:latin typeface="Tahoma" pitchFamily="34" charset="0"/>
                      </a:endParaRPr>
                    </a:p>
                  </a:txBody>
                  <a:tcPr marL="64294" marR="64294" marT="32147" marB="3214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r>
              <a:tr h="449263">
                <a:tc>
                  <a:txBody>
                    <a:bodyPr/>
                    <a:lstStyle/>
                    <a:p>
                      <a:pPr marL="0" marR="0" lvl="0" indent="0" algn="l" defTabSz="1300163" rtl="0" eaLnBrk="1" fontAlgn="base" latinLnBrk="0" hangingPunct="1">
                        <a:lnSpc>
                          <a:spcPct val="100000"/>
                        </a:lnSpc>
                        <a:spcBef>
                          <a:spcPct val="0"/>
                        </a:spcBef>
                        <a:spcAft>
                          <a:spcPct val="0"/>
                        </a:spcAft>
                        <a:buClr>
                          <a:schemeClr val="hlink"/>
                        </a:buClr>
                        <a:buSzPct val="65000"/>
                        <a:buFont typeface="Wingdings" pitchFamily="2" charset="2"/>
                        <a:buNone/>
                        <a:tabLst/>
                      </a:pPr>
                      <a:r>
                        <a:rPr kumimoji="0" lang="sv-SE" sz="1700" b="0" i="0" u="none" strike="noStrike" cap="none" normalizeH="0" baseline="0" smtClean="0">
                          <a:ln>
                            <a:noFill/>
                          </a:ln>
                          <a:solidFill>
                            <a:srgbClr val="000000"/>
                          </a:solidFill>
                          <a:effectLst>
                            <a:outerShdw blurRad="38100" dist="38100" dir="2700000" algn="tl">
                              <a:srgbClr val="C0C0C0"/>
                            </a:outerShdw>
                          </a:effectLst>
                          <a:latin typeface="Tahoma" pitchFamily="34" charset="0"/>
                        </a:rPr>
                        <a:t>8</a:t>
                      </a:r>
                      <a:endParaRPr kumimoji="0" lang="en-CA" sz="1700" b="0" i="0" u="none" strike="noStrike" cap="none" normalizeH="0" baseline="0" smtClean="0">
                        <a:ln>
                          <a:noFill/>
                        </a:ln>
                        <a:solidFill>
                          <a:srgbClr val="000000"/>
                        </a:solidFill>
                        <a:effectLst>
                          <a:outerShdw blurRad="38100" dist="38100" dir="2700000" algn="tl">
                            <a:srgbClr val="C0C0C0"/>
                          </a:outerShdw>
                        </a:effectLst>
                        <a:latin typeface="Tahoma" pitchFamily="34" charset="0"/>
                      </a:endParaRPr>
                    </a:p>
                  </a:txBody>
                  <a:tcPr marL="64294" marR="64294" marT="32147" marB="3214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1300163" rtl="0" eaLnBrk="1" fontAlgn="base" latinLnBrk="0" hangingPunct="1">
                        <a:lnSpc>
                          <a:spcPct val="100000"/>
                        </a:lnSpc>
                        <a:spcBef>
                          <a:spcPct val="0"/>
                        </a:spcBef>
                        <a:spcAft>
                          <a:spcPct val="0"/>
                        </a:spcAft>
                        <a:buClr>
                          <a:schemeClr val="hlink"/>
                        </a:buClr>
                        <a:buSzPct val="65000"/>
                        <a:buFont typeface="Wingdings" pitchFamily="2" charset="2"/>
                        <a:buNone/>
                        <a:tabLst/>
                      </a:pPr>
                      <a:r>
                        <a:rPr kumimoji="0" lang="sv-SE" sz="2500" b="1" i="0" u="none" strike="noStrike" cap="none" normalizeH="0" baseline="0" smtClean="0">
                          <a:ln>
                            <a:noFill/>
                          </a:ln>
                          <a:solidFill>
                            <a:srgbClr val="000000"/>
                          </a:solidFill>
                          <a:effectLst>
                            <a:outerShdw blurRad="38100" dist="38100" dir="2700000" algn="tl">
                              <a:srgbClr val="C0C0C0"/>
                            </a:outerShdw>
                          </a:effectLst>
                          <a:latin typeface="Tahoma" pitchFamily="34" charset="0"/>
                        </a:rPr>
                        <a:t>+</a:t>
                      </a:r>
                      <a:endParaRPr kumimoji="0" lang="en-CA" sz="2500" b="1" i="0" u="none" strike="noStrike" cap="none" normalizeH="0" baseline="0" smtClean="0">
                        <a:ln>
                          <a:noFill/>
                        </a:ln>
                        <a:solidFill>
                          <a:srgbClr val="000000"/>
                        </a:solidFill>
                        <a:effectLst>
                          <a:outerShdw blurRad="38100" dist="38100" dir="2700000" algn="tl">
                            <a:srgbClr val="C0C0C0"/>
                          </a:outerShdw>
                        </a:effectLst>
                        <a:latin typeface="Tahoma" pitchFamily="34" charset="0"/>
                      </a:endParaRPr>
                    </a:p>
                  </a:txBody>
                  <a:tcPr marL="64294" marR="64294" marT="32147" marB="3214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1300163" rtl="0" eaLnBrk="1" fontAlgn="base" latinLnBrk="0" hangingPunct="1">
                        <a:lnSpc>
                          <a:spcPct val="100000"/>
                        </a:lnSpc>
                        <a:spcBef>
                          <a:spcPct val="0"/>
                        </a:spcBef>
                        <a:spcAft>
                          <a:spcPct val="0"/>
                        </a:spcAft>
                        <a:buClr>
                          <a:schemeClr val="hlink"/>
                        </a:buClr>
                        <a:buSzPct val="65000"/>
                        <a:buFont typeface="Wingdings" pitchFamily="2" charset="2"/>
                        <a:buNone/>
                        <a:tabLst/>
                      </a:pPr>
                      <a:r>
                        <a:rPr kumimoji="0" lang="sv-SE" sz="2500" b="1" i="0" u="none" strike="noStrike" cap="none" normalizeH="0" baseline="0" smtClean="0">
                          <a:ln>
                            <a:noFill/>
                          </a:ln>
                          <a:solidFill>
                            <a:srgbClr val="000000"/>
                          </a:solidFill>
                          <a:effectLst>
                            <a:outerShdw blurRad="38100" dist="38100" dir="2700000" algn="tl">
                              <a:srgbClr val="C0C0C0"/>
                            </a:outerShdw>
                          </a:effectLst>
                          <a:latin typeface="Tahoma" pitchFamily="34" charset="0"/>
                        </a:rPr>
                        <a:t>+</a:t>
                      </a:r>
                      <a:endParaRPr kumimoji="0" lang="en-CA" sz="2500" b="1" i="0" u="none" strike="noStrike" cap="none" normalizeH="0" baseline="0" smtClean="0">
                        <a:ln>
                          <a:noFill/>
                        </a:ln>
                        <a:solidFill>
                          <a:srgbClr val="000000"/>
                        </a:solidFill>
                        <a:effectLst>
                          <a:outerShdw blurRad="38100" dist="38100" dir="2700000" algn="tl">
                            <a:srgbClr val="C0C0C0"/>
                          </a:outerShdw>
                        </a:effectLst>
                        <a:latin typeface="Tahoma" pitchFamily="34" charset="0"/>
                      </a:endParaRPr>
                    </a:p>
                  </a:txBody>
                  <a:tcPr marL="64294" marR="64294" marT="32147" marB="3214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1300163" rtl="0" eaLnBrk="1" fontAlgn="base" latinLnBrk="0" hangingPunct="1">
                        <a:lnSpc>
                          <a:spcPct val="100000"/>
                        </a:lnSpc>
                        <a:spcBef>
                          <a:spcPct val="0"/>
                        </a:spcBef>
                        <a:spcAft>
                          <a:spcPct val="0"/>
                        </a:spcAft>
                        <a:buClr>
                          <a:schemeClr val="hlink"/>
                        </a:buClr>
                        <a:buSzPct val="65000"/>
                        <a:buFont typeface="Wingdings" pitchFamily="2" charset="2"/>
                        <a:buNone/>
                        <a:tabLst/>
                      </a:pPr>
                      <a:r>
                        <a:rPr kumimoji="0" lang="sv-SE" sz="2500" b="1" i="0" u="none" strike="noStrike" cap="none" normalizeH="0" baseline="0" smtClean="0">
                          <a:ln>
                            <a:noFill/>
                          </a:ln>
                          <a:solidFill>
                            <a:srgbClr val="000000"/>
                          </a:solidFill>
                          <a:effectLst>
                            <a:outerShdw blurRad="38100" dist="38100" dir="2700000" algn="tl">
                              <a:srgbClr val="C0C0C0"/>
                            </a:outerShdw>
                          </a:effectLst>
                          <a:latin typeface="Tahoma" pitchFamily="34" charset="0"/>
                        </a:rPr>
                        <a:t>+</a:t>
                      </a:r>
                      <a:endParaRPr kumimoji="0" lang="en-CA" sz="2500" b="1" i="0" u="none" strike="noStrike" cap="none" normalizeH="0" baseline="0" smtClean="0">
                        <a:ln>
                          <a:noFill/>
                        </a:ln>
                        <a:solidFill>
                          <a:srgbClr val="000000"/>
                        </a:solidFill>
                        <a:effectLst>
                          <a:outerShdw blurRad="38100" dist="38100" dir="2700000" algn="tl">
                            <a:srgbClr val="C0C0C0"/>
                          </a:outerShdw>
                        </a:effectLst>
                        <a:latin typeface="Tahoma" pitchFamily="34" charset="0"/>
                      </a:endParaRPr>
                    </a:p>
                  </a:txBody>
                  <a:tcPr marL="64294" marR="64294" marT="32147" marB="3214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r>
            </a:tbl>
          </a:graphicData>
        </a:graphic>
      </p:graphicFrame>
      <p:sp>
        <p:nvSpPr>
          <p:cNvPr id="94267" name="textruta 4"/>
          <p:cNvSpPr txBox="1">
            <a:spLocks noChangeArrowheads="1"/>
          </p:cNvSpPr>
          <p:nvPr/>
        </p:nvSpPr>
        <p:spPr bwMode="auto">
          <a:xfrm>
            <a:off x="1489075" y="809625"/>
            <a:ext cx="6427788"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4284" tIns="32142" rIns="64284" bIns="32142">
            <a:spAutoFit/>
          </a:bodyPr>
          <a:lstStyle>
            <a:lvl1pPr algn="l" defTabSz="320675" eaLnBrk="0" hangingPunct="0">
              <a:spcBef>
                <a:spcPct val="20000"/>
              </a:spcBef>
              <a:buChar char="•"/>
              <a:defRPr sz="2800">
                <a:solidFill>
                  <a:schemeClr val="tx1"/>
                </a:solidFill>
                <a:latin typeface="Arial" pitchFamily="34" charset="0"/>
              </a:defRPr>
            </a:lvl1pPr>
            <a:lvl2pPr marL="742950" indent="-285750" algn="l" defTabSz="320675" eaLnBrk="0" hangingPunct="0">
              <a:spcBef>
                <a:spcPct val="20000"/>
              </a:spcBef>
              <a:buChar char="–"/>
              <a:defRPr sz="2400">
                <a:solidFill>
                  <a:schemeClr val="tx1"/>
                </a:solidFill>
                <a:latin typeface="Arial" pitchFamily="34" charset="0"/>
              </a:defRPr>
            </a:lvl2pPr>
            <a:lvl3pPr marL="1143000" indent="-228600" algn="l" defTabSz="320675" eaLnBrk="0" hangingPunct="0">
              <a:spcBef>
                <a:spcPct val="20000"/>
              </a:spcBef>
              <a:buChar char="•"/>
              <a:defRPr sz="2000">
                <a:solidFill>
                  <a:schemeClr val="tx1"/>
                </a:solidFill>
                <a:latin typeface="Arial" pitchFamily="34" charset="0"/>
              </a:defRPr>
            </a:lvl3pPr>
            <a:lvl4pPr marL="1600200" indent="-228600" algn="l" defTabSz="320675" eaLnBrk="0" hangingPunct="0">
              <a:spcBef>
                <a:spcPct val="20000"/>
              </a:spcBef>
              <a:buChar char="–"/>
              <a:defRPr sz="2000">
                <a:solidFill>
                  <a:schemeClr val="tx1"/>
                </a:solidFill>
                <a:latin typeface="Arial" pitchFamily="34" charset="0"/>
              </a:defRPr>
            </a:lvl4pPr>
            <a:lvl5pPr marL="2057400" indent="-228600" algn="l" defTabSz="320675" eaLnBrk="0" hangingPunct="0">
              <a:spcBef>
                <a:spcPct val="20000"/>
              </a:spcBef>
              <a:buChar char="»"/>
              <a:defRPr sz="2000">
                <a:solidFill>
                  <a:schemeClr val="tx1"/>
                </a:solidFill>
                <a:latin typeface="Arial" pitchFamily="34" charset="0"/>
              </a:defRPr>
            </a:lvl5pPr>
            <a:lvl6pPr marL="2514600" indent="-228600" defTabSz="320675" eaLnBrk="0" fontAlgn="base" hangingPunct="0">
              <a:spcBef>
                <a:spcPct val="20000"/>
              </a:spcBef>
              <a:spcAft>
                <a:spcPct val="0"/>
              </a:spcAft>
              <a:buChar char="»"/>
              <a:defRPr sz="2000">
                <a:solidFill>
                  <a:schemeClr val="tx1"/>
                </a:solidFill>
                <a:latin typeface="Arial" pitchFamily="34" charset="0"/>
              </a:defRPr>
            </a:lvl6pPr>
            <a:lvl7pPr marL="2971800" indent="-228600" defTabSz="320675" eaLnBrk="0" fontAlgn="base" hangingPunct="0">
              <a:spcBef>
                <a:spcPct val="20000"/>
              </a:spcBef>
              <a:spcAft>
                <a:spcPct val="0"/>
              </a:spcAft>
              <a:buChar char="»"/>
              <a:defRPr sz="2000">
                <a:solidFill>
                  <a:schemeClr val="tx1"/>
                </a:solidFill>
                <a:latin typeface="Arial" pitchFamily="34" charset="0"/>
              </a:defRPr>
            </a:lvl7pPr>
            <a:lvl8pPr marL="3429000" indent="-228600" defTabSz="320675" eaLnBrk="0" fontAlgn="base" hangingPunct="0">
              <a:spcBef>
                <a:spcPct val="20000"/>
              </a:spcBef>
              <a:spcAft>
                <a:spcPct val="0"/>
              </a:spcAft>
              <a:buChar char="»"/>
              <a:defRPr sz="2000">
                <a:solidFill>
                  <a:schemeClr val="tx1"/>
                </a:solidFill>
                <a:latin typeface="Arial" pitchFamily="34" charset="0"/>
              </a:defRPr>
            </a:lvl8pPr>
            <a:lvl9pPr marL="3886200" indent="-228600" defTabSz="320675" eaLnBrk="0" fontAlgn="base" hangingPunct="0">
              <a:spcBef>
                <a:spcPct val="20000"/>
              </a:spcBef>
              <a:spcAft>
                <a:spcPct val="0"/>
              </a:spcAft>
              <a:buChar char="»"/>
              <a:defRPr sz="2000">
                <a:solidFill>
                  <a:schemeClr val="tx1"/>
                </a:solidFill>
                <a:latin typeface="Arial" pitchFamily="34" charset="0"/>
              </a:defRPr>
            </a:lvl9pPr>
          </a:lstStyle>
          <a:p>
            <a:pPr algn="ctr" eaLnBrk="1">
              <a:spcBef>
                <a:spcPct val="0"/>
              </a:spcBef>
              <a:buFontTx/>
              <a:buNone/>
            </a:pPr>
            <a:r>
              <a:rPr lang="sv-SE" altLang="en-US" sz="3000">
                <a:latin typeface="Chalkduster"/>
                <a:ea typeface="MS PGothic" pitchFamily="34" charset="-128"/>
                <a:sym typeface="Chalkduster"/>
              </a:rPr>
              <a:t>Cluster randomisation – the 8 groups</a:t>
            </a:r>
            <a:endParaRPr lang="en-CA" altLang="en-US" sz="3000">
              <a:latin typeface="Chalkduster"/>
              <a:ea typeface="MS PGothic" pitchFamily="34" charset="-128"/>
              <a:sym typeface="Chalkduster"/>
            </a:endParaRPr>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330200" y="836613"/>
            <a:ext cx="8489950" cy="1296987"/>
          </a:xfrm>
        </p:spPr>
        <p:txBody>
          <a:bodyPr/>
          <a:lstStyle/>
          <a:p>
            <a:r>
              <a:rPr lang="en-GB" altLang="en-US" sz="3600" b="0" smtClean="0"/>
              <a:t>Applications of digital technologies</a:t>
            </a:r>
            <a:br>
              <a:rPr lang="en-GB" altLang="en-US" sz="3600" b="0" smtClean="0"/>
            </a:br>
            <a:r>
              <a:rPr lang="en-GB" altLang="en-US" sz="3600" b="0" smtClean="0"/>
              <a:t>in health care</a:t>
            </a:r>
          </a:p>
        </p:txBody>
      </p:sp>
      <p:sp>
        <p:nvSpPr>
          <p:cNvPr id="12291" name="Content Placeholder 2"/>
          <p:cNvSpPr>
            <a:spLocks noGrp="1"/>
          </p:cNvSpPr>
          <p:nvPr>
            <p:ph idx="1"/>
          </p:nvPr>
        </p:nvSpPr>
        <p:spPr>
          <a:xfrm>
            <a:off x="330200" y="2349500"/>
            <a:ext cx="8489950" cy="3457575"/>
          </a:xfrm>
        </p:spPr>
        <p:txBody>
          <a:bodyPr/>
          <a:lstStyle/>
          <a:p>
            <a:pPr>
              <a:tabLst>
                <a:tab pos="457200" algn="l"/>
              </a:tabLst>
            </a:pPr>
            <a:r>
              <a:rPr lang="en-US" altLang="en-US" smtClean="0">
                <a:ea typeface="Times New Roman" pitchFamily="18" charset="0"/>
                <a:cs typeface="Arial" pitchFamily="34" charset="0"/>
              </a:rPr>
              <a:t>Electronic care records (ECRs) </a:t>
            </a:r>
          </a:p>
          <a:p>
            <a:pPr>
              <a:tabLst>
                <a:tab pos="457200" algn="l"/>
              </a:tabLst>
            </a:pPr>
            <a:r>
              <a:rPr lang="en-US" altLang="en-US" smtClean="0">
                <a:solidFill>
                  <a:schemeClr val="bg2"/>
                </a:solidFill>
                <a:ea typeface="Times New Roman" pitchFamily="18" charset="0"/>
                <a:cs typeface="Arial" pitchFamily="34" charset="0"/>
              </a:rPr>
              <a:t>Digitalised investigations </a:t>
            </a:r>
          </a:p>
          <a:p>
            <a:pPr lvl="1">
              <a:tabLst>
                <a:tab pos="457200" algn="l"/>
              </a:tabLst>
            </a:pPr>
            <a:r>
              <a:rPr lang="en-US" altLang="en-US" smtClean="0">
                <a:solidFill>
                  <a:schemeClr val="bg2"/>
                </a:solidFill>
                <a:ea typeface="Times New Roman" pitchFamily="18" charset="0"/>
                <a:cs typeface="Arial" pitchFamily="34" charset="0"/>
              </a:rPr>
              <a:t>CT, MRI, PACS</a:t>
            </a:r>
          </a:p>
          <a:p>
            <a:pPr>
              <a:tabLst>
                <a:tab pos="457200" algn="l"/>
              </a:tabLst>
            </a:pPr>
            <a:r>
              <a:rPr lang="en-US" altLang="en-US" smtClean="0">
                <a:solidFill>
                  <a:schemeClr val="bg2"/>
                </a:solidFill>
                <a:ea typeface="Times New Roman" pitchFamily="18" charset="0"/>
                <a:cs typeface="Arial" pitchFamily="34" charset="0"/>
              </a:rPr>
              <a:t>Telemedicine and telecare</a:t>
            </a:r>
            <a:endParaRPr lang="en-GB" altLang="en-US" smtClean="0">
              <a:solidFill>
                <a:schemeClr val="bg2"/>
              </a:solidFill>
              <a:ea typeface="Times New Roman" pitchFamily="18" charset="0"/>
              <a:cs typeface="Arial" pitchFamily="34" charset="0"/>
            </a:endParaRPr>
          </a:p>
          <a:p>
            <a:pPr>
              <a:tabLst>
                <a:tab pos="457200" algn="l"/>
              </a:tabLst>
            </a:pPr>
            <a:r>
              <a:rPr lang="en-US" altLang="en-US" smtClean="0">
                <a:solidFill>
                  <a:schemeClr val="bg2"/>
                </a:solidFill>
                <a:ea typeface="Times New Roman" pitchFamily="18" charset="0"/>
                <a:cs typeface="Arial" pitchFamily="34" charset="0"/>
              </a:rPr>
              <a:t>Research using ECRs and </a:t>
            </a:r>
          </a:p>
          <a:p>
            <a:pPr>
              <a:buFontTx/>
              <a:buNone/>
              <a:tabLst>
                <a:tab pos="457200" algn="l"/>
              </a:tabLst>
            </a:pPr>
            <a:r>
              <a:rPr lang="en-US" altLang="en-US" smtClean="0">
                <a:solidFill>
                  <a:schemeClr val="bg2"/>
                </a:solidFill>
                <a:ea typeface="Times New Roman" pitchFamily="18" charset="0"/>
                <a:cs typeface="Arial" pitchFamily="34" charset="0"/>
              </a:rPr>
              <a:t>    databases</a:t>
            </a:r>
          </a:p>
          <a:p>
            <a:pPr>
              <a:tabLst>
                <a:tab pos="457200" algn="l"/>
              </a:tabLst>
            </a:pPr>
            <a:r>
              <a:rPr lang="en-US" altLang="en-US" smtClean="0">
                <a:solidFill>
                  <a:schemeClr val="bg2"/>
                </a:solidFill>
                <a:ea typeface="Times New Roman" pitchFamily="18" charset="0"/>
                <a:cs typeface="Arial" pitchFamily="34" charset="0"/>
              </a:rPr>
              <a:t>Internet and mobile technologies </a:t>
            </a:r>
          </a:p>
          <a:p>
            <a:pPr>
              <a:buFontTx/>
              <a:buNone/>
              <a:tabLst>
                <a:tab pos="457200" algn="l"/>
              </a:tabLst>
            </a:pPr>
            <a:r>
              <a:rPr lang="en-US" altLang="en-US" smtClean="0">
                <a:solidFill>
                  <a:schemeClr val="bg2"/>
                </a:solidFill>
                <a:ea typeface="Times New Roman" pitchFamily="18" charset="0"/>
                <a:cs typeface="Arial" pitchFamily="34" charset="0"/>
              </a:rPr>
              <a:t>   for patients</a:t>
            </a:r>
          </a:p>
          <a:p>
            <a:pPr>
              <a:buFontTx/>
              <a:buNone/>
              <a:tabLst>
                <a:tab pos="457200" algn="l"/>
              </a:tabLst>
            </a:pPr>
            <a:endParaRPr lang="en-US" altLang="en-US" smtClean="0">
              <a:ea typeface="Times New Roman" pitchFamily="18" charset="0"/>
              <a:cs typeface="Arial" pitchFamily="34" charset="0"/>
            </a:endParaRPr>
          </a:p>
          <a:p>
            <a:pPr>
              <a:tabLst>
                <a:tab pos="457200" algn="l"/>
              </a:tabLst>
            </a:pPr>
            <a:endParaRPr lang="en-GB" altLang="en-US" smtClean="0">
              <a:ea typeface="Times New Roman" pitchFamily="18" charset="0"/>
              <a:cs typeface="Arial" pitchFamily="34" charset="0"/>
            </a:endParaRPr>
          </a:p>
        </p:txBody>
      </p:sp>
      <p:pic>
        <p:nvPicPr>
          <p:cNvPr id="12292" name="Picture 2" descr="M:\My Pictures\Work images\digital healthcar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88125" y="1557338"/>
            <a:ext cx="2376488" cy="1328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6" descr="C:\Users\CRNCC-Paul\Pictures\work\dv2167013_MRI-SCAN_342x19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8125" y="2997200"/>
            <a:ext cx="2376488" cy="137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4" name="Picture 2" descr="mobile phone showing text a mess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59563" y="4581525"/>
            <a:ext cx="2268537" cy="190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463" y="115888"/>
            <a:ext cx="9010650" cy="67421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itle 1"/>
          <p:cNvSpPr>
            <a:spLocks noGrp="1"/>
          </p:cNvSpPr>
          <p:nvPr>
            <p:ph type="ctrTitle"/>
          </p:nvPr>
        </p:nvSpPr>
        <p:spPr/>
        <p:txBody>
          <a:bodyPr/>
          <a:lstStyle/>
          <a:p>
            <a:r>
              <a:rPr lang="en-GB" altLang="en-US" smtClean="0"/>
              <a:t>ODHIN eBI : preliminary findings - London</a:t>
            </a:r>
          </a:p>
        </p:txBody>
      </p:sp>
      <p:graphicFrame>
        <p:nvGraphicFramePr>
          <p:cNvPr id="2" name="Table 1"/>
          <p:cNvGraphicFramePr>
            <a:graphicFrameLocks noGrp="1"/>
          </p:cNvGraphicFramePr>
          <p:nvPr/>
        </p:nvGraphicFramePr>
        <p:xfrm>
          <a:off x="971550" y="2276475"/>
          <a:ext cx="7272338" cy="4321179"/>
        </p:xfrm>
        <a:graphic>
          <a:graphicData uri="http://schemas.openxmlformats.org/drawingml/2006/table">
            <a:tbl>
              <a:tblPr/>
              <a:tblGrid>
                <a:gridCol w="588090"/>
                <a:gridCol w="940946"/>
                <a:gridCol w="1105611"/>
                <a:gridCol w="1105611"/>
                <a:gridCol w="1105611"/>
                <a:gridCol w="1320858"/>
                <a:gridCol w="1105611"/>
              </a:tblGrid>
              <a:tr h="466374">
                <a:tc>
                  <a:txBody>
                    <a:bodyPr/>
                    <a:lstStyle/>
                    <a:p>
                      <a:pPr algn="l" fontAlgn="t"/>
                      <a:r>
                        <a:rPr lang="en-GB" sz="500" b="1" i="0" u="none" strike="noStrike" dirty="0">
                          <a:solidFill>
                            <a:srgbClr val="000000"/>
                          </a:solidFill>
                          <a:effectLst/>
                          <a:latin typeface="Calibri"/>
                        </a:rPr>
                        <a:t>Centre</a:t>
                      </a:r>
                    </a:p>
                  </a:txBody>
                  <a:tcPr marL="3143" marR="3143" marT="3144" marB="0">
                    <a:lnL>
                      <a:noFill/>
                    </a:lnL>
                    <a:lnR>
                      <a:noFill/>
                    </a:lnR>
                    <a:lnT>
                      <a:noFill/>
                    </a:lnT>
                    <a:lnB>
                      <a:noFill/>
                    </a:lnB>
                  </a:tcPr>
                </a:tc>
                <a:tc>
                  <a:txBody>
                    <a:bodyPr/>
                    <a:lstStyle/>
                    <a:p>
                      <a:pPr algn="l" fontAlgn="t"/>
                      <a:r>
                        <a:rPr lang="en-GB" sz="500" b="1" i="0" u="none" strike="noStrike">
                          <a:solidFill>
                            <a:srgbClr val="000000"/>
                          </a:solidFill>
                          <a:effectLst/>
                          <a:latin typeface="Calibri"/>
                        </a:rPr>
                        <a:t>Practitioner ID</a:t>
                      </a:r>
                    </a:p>
                  </a:txBody>
                  <a:tcPr marL="3143" marR="3143" marT="3144" marB="0">
                    <a:lnL>
                      <a:noFill/>
                    </a:lnL>
                    <a:lnR>
                      <a:noFill/>
                    </a:lnR>
                    <a:lnT>
                      <a:noFill/>
                    </a:lnT>
                    <a:lnB>
                      <a:noFill/>
                    </a:lnB>
                  </a:tcPr>
                </a:tc>
                <a:tc>
                  <a:txBody>
                    <a:bodyPr/>
                    <a:lstStyle/>
                    <a:p>
                      <a:pPr algn="l" fontAlgn="t"/>
                      <a:r>
                        <a:rPr lang="en-GB" sz="500" b="1" i="0" u="none" strike="noStrike">
                          <a:solidFill>
                            <a:srgbClr val="000000"/>
                          </a:solidFill>
                          <a:effectLst/>
                          <a:latin typeface="Calibri"/>
                        </a:rPr>
                        <a:t>Total patients screened positive</a:t>
                      </a:r>
                    </a:p>
                  </a:txBody>
                  <a:tcPr marL="3143" marR="3143" marT="3144" marB="0">
                    <a:lnL>
                      <a:noFill/>
                    </a:lnL>
                    <a:lnR>
                      <a:noFill/>
                    </a:lnR>
                    <a:lnT>
                      <a:noFill/>
                    </a:lnT>
                    <a:lnB>
                      <a:noFill/>
                    </a:lnB>
                  </a:tcPr>
                </a:tc>
                <a:tc>
                  <a:txBody>
                    <a:bodyPr/>
                    <a:lstStyle/>
                    <a:p>
                      <a:pPr algn="l" fontAlgn="t"/>
                      <a:r>
                        <a:rPr lang="en-GB" sz="500" b="1" i="0" u="none" strike="noStrike">
                          <a:solidFill>
                            <a:srgbClr val="000000"/>
                          </a:solidFill>
                          <a:effectLst/>
                          <a:latin typeface="Calibri"/>
                        </a:rPr>
                        <a:t>Total e-BI referrals in Implementation Period </a:t>
                      </a:r>
                    </a:p>
                  </a:txBody>
                  <a:tcPr marL="3143" marR="3143" marT="3144" marB="0">
                    <a:lnL>
                      <a:noFill/>
                    </a:lnL>
                    <a:lnR>
                      <a:noFill/>
                    </a:lnR>
                    <a:lnT>
                      <a:noFill/>
                    </a:lnT>
                    <a:lnB>
                      <a:noFill/>
                    </a:lnB>
                  </a:tcPr>
                </a:tc>
                <a:tc>
                  <a:txBody>
                    <a:bodyPr/>
                    <a:lstStyle/>
                    <a:p>
                      <a:pPr algn="l" fontAlgn="t"/>
                      <a:r>
                        <a:rPr lang="en-GB" sz="500" b="1" i="0" u="none" strike="noStrike">
                          <a:solidFill>
                            <a:srgbClr val="000000"/>
                          </a:solidFill>
                          <a:effectLst/>
                          <a:latin typeface="Calibri"/>
                        </a:rPr>
                        <a:t>Total patients logged on </a:t>
                      </a:r>
                    </a:p>
                  </a:txBody>
                  <a:tcPr marL="3143" marR="3143" marT="3144" marB="0">
                    <a:lnL>
                      <a:noFill/>
                    </a:lnL>
                    <a:lnR>
                      <a:noFill/>
                    </a:lnR>
                    <a:lnT>
                      <a:noFill/>
                    </a:lnT>
                    <a:lnB>
                      <a:noFill/>
                    </a:lnB>
                  </a:tcPr>
                </a:tc>
                <a:tc>
                  <a:txBody>
                    <a:bodyPr/>
                    <a:lstStyle/>
                    <a:p>
                      <a:pPr algn="l" fontAlgn="t"/>
                      <a:r>
                        <a:rPr lang="en-GB" sz="500" b="1" i="0" u="none" strike="noStrike">
                          <a:solidFill>
                            <a:srgbClr val="000000"/>
                          </a:solidFill>
                          <a:effectLst/>
                          <a:latin typeface="Calibri"/>
                        </a:rPr>
                        <a:t>Proportion of screen +ve patients referred to e-BI</a:t>
                      </a:r>
                    </a:p>
                  </a:txBody>
                  <a:tcPr marL="3143" marR="3143" marT="3144" marB="0">
                    <a:lnL>
                      <a:noFill/>
                    </a:lnL>
                    <a:lnR>
                      <a:noFill/>
                    </a:lnR>
                    <a:lnT>
                      <a:noFill/>
                    </a:lnT>
                    <a:lnB>
                      <a:noFill/>
                    </a:lnB>
                  </a:tcPr>
                </a:tc>
                <a:tc>
                  <a:txBody>
                    <a:bodyPr/>
                    <a:lstStyle/>
                    <a:p>
                      <a:pPr algn="l" fontAlgn="t"/>
                      <a:r>
                        <a:rPr lang="en-GB" sz="500" b="1" i="0" u="none" strike="noStrike">
                          <a:solidFill>
                            <a:srgbClr val="000000"/>
                          </a:solidFill>
                          <a:effectLst/>
                          <a:latin typeface="Calibri"/>
                        </a:rPr>
                        <a:t>Proportion of referred patients that logged on</a:t>
                      </a:r>
                    </a:p>
                  </a:txBody>
                  <a:tcPr marL="3143" marR="3143" marT="3144" marB="0">
                    <a:lnL>
                      <a:noFill/>
                    </a:lnL>
                    <a:lnR>
                      <a:noFill/>
                    </a:lnR>
                    <a:lnT>
                      <a:noFill/>
                    </a:lnT>
                    <a:lnB>
                      <a:noFill/>
                    </a:lnB>
                  </a:tcPr>
                </a:tc>
              </a:tr>
              <a:tr h="256987">
                <a:tc>
                  <a:txBody>
                    <a:bodyPr/>
                    <a:lstStyle/>
                    <a:p>
                      <a:pPr algn="l" fontAlgn="b"/>
                      <a:r>
                        <a:rPr lang="en-GB" sz="700" b="0" i="0" u="none" strike="noStrike">
                          <a:solidFill>
                            <a:srgbClr val="000000"/>
                          </a:solidFill>
                          <a:effectLst/>
                          <a:latin typeface="Calibri"/>
                        </a:rPr>
                        <a:t>London</a:t>
                      </a:r>
                    </a:p>
                  </a:txBody>
                  <a:tcPr marL="3143" marR="3143" marT="3144" marB="0" anchor="b">
                    <a:lnL>
                      <a:noFill/>
                    </a:lnL>
                    <a:lnR>
                      <a:noFill/>
                    </a:lnR>
                    <a:lnT>
                      <a:noFill/>
                    </a:lnT>
                    <a:lnB>
                      <a:noFill/>
                    </a:lnB>
                    <a:solidFill>
                      <a:srgbClr val="FFFF00"/>
                    </a:solidFill>
                  </a:tcPr>
                </a:tc>
                <a:tc>
                  <a:txBody>
                    <a:bodyPr/>
                    <a:lstStyle/>
                    <a:p>
                      <a:pPr algn="l" fontAlgn="b"/>
                      <a:r>
                        <a:rPr lang="en-GB" sz="700" b="0" i="0" u="none" strike="noStrike">
                          <a:solidFill>
                            <a:srgbClr val="000000"/>
                          </a:solidFill>
                          <a:effectLst/>
                          <a:latin typeface="Calibri"/>
                        </a:rPr>
                        <a:t>1301</a:t>
                      </a:r>
                    </a:p>
                  </a:txBody>
                  <a:tcPr marL="3143" marR="3143" marT="3144" marB="0" anchor="b">
                    <a:lnL>
                      <a:noFill/>
                    </a:lnL>
                    <a:lnR>
                      <a:noFill/>
                    </a:lnR>
                    <a:lnT>
                      <a:noFill/>
                    </a:lnT>
                    <a:lnB>
                      <a:noFill/>
                    </a:lnB>
                    <a:solidFill>
                      <a:srgbClr val="FFFF00"/>
                    </a:solidFill>
                  </a:tcPr>
                </a:tc>
                <a:tc>
                  <a:txBody>
                    <a:bodyPr/>
                    <a:lstStyle/>
                    <a:p>
                      <a:pPr algn="l" fontAlgn="b"/>
                      <a:r>
                        <a:rPr lang="en-GB" sz="700" b="0" i="0" u="none" strike="noStrike">
                          <a:solidFill>
                            <a:srgbClr val="000000"/>
                          </a:solidFill>
                          <a:effectLst/>
                          <a:latin typeface="Calibri"/>
                        </a:rPr>
                        <a:t>7</a:t>
                      </a:r>
                    </a:p>
                  </a:txBody>
                  <a:tcPr marL="3143" marR="3143" marT="3144" marB="0" anchor="b">
                    <a:lnL>
                      <a:noFill/>
                    </a:lnL>
                    <a:lnR>
                      <a:noFill/>
                    </a:lnR>
                    <a:lnT>
                      <a:noFill/>
                    </a:lnT>
                    <a:lnB>
                      <a:noFill/>
                    </a:lnB>
                    <a:solidFill>
                      <a:srgbClr val="FFFF00"/>
                    </a:solidFill>
                  </a:tcPr>
                </a:tc>
                <a:tc>
                  <a:txBody>
                    <a:bodyPr/>
                    <a:lstStyle/>
                    <a:p>
                      <a:pPr algn="l" fontAlgn="b"/>
                      <a:r>
                        <a:rPr lang="en-GB" sz="700" b="0" i="0" u="none" strike="noStrike">
                          <a:solidFill>
                            <a:srgbClr val="000000"/>
                          </a:solidFill>
                          <a:effectLst/>
                          <a:latin typeface="Calibri"/>
                        </a:rPr>
                        <a:t>7</a:t>
                      </a:r>
                    </a:p>
                  </a:txBody>
                  <a:tcPr marL="3143" marR="3143" marT="3144" marB="0" anchor="b">
                    <a:lnL>
                      <a:noFill/>
                    </a:lnL>
                    <a:lnR>
                      <a:noFill/>
                    </a:lnR>
                    <a:lnT>
                      <a:noFill/>
                    </a:lnT>
                    <a:lnB>
                      <a:noFill/>
                    </a:lnB>
                    <a:solidFill>
                      <a:srgbClr val="FFFF00"/>
                    </a:solidFill>
                  </a:tcPr>
                </a:tc>
                <a:tc>
                  <a:txBody>
                    <a:bodyPr/>
                    <a:lstStyle/>
                    <a:p>
                      <a:pPr algn="l" fontAlgn="b"/>
                      <a:r>
                        <a:rPr lang="en-GB" sz="700" b="0" i="0" u="none" strike="noStrike">
                          <a:solidFill>
                            <a:srgbClr val="000000"/>
                          </a:solidFill>
                          <a:effectLst/>
                          <a:latin typeface="Calibri"/>
                        </a:rPr>
                        <a:t>2</a:t>
                      </a:r>
                    </a:p>
                  </a:txBody>
                  <a:tcPr marL="3143" marR="3143" marT="3144" marB="0" anchor="b">
                    <a:lnL>
                      <a:noFill/>
                    </a:lnL>
                    <a:lnR>
                      <a:noFill/>
                    </a:lnR>
                    <a:lnT>
                      <a:noFill/>
                    </a:lnT>
                    <a:lnB>
                      <a:noFill/>
                    </a:lnB>
                    <a:solidFill>
                      <a:srgbClr val="FFFF00"/>
                    </a:solidFill>
                  </a:tcPr>
                </a:tc>
                <a:tc>
                  <a:txBody>
                    <a:bodyPr/>
                    <a:lstStyle/>
                    <a:p>
                      <a:pPr algn="l" fontAlgn="b"/>
                      <a:r>
                        <a:rPr lang="en-GB" sz="700" b="0" i="0" u="none" strike="noStrike">
                          <a:solidFill>
                            <a:srgbClr val="000000"/>
                          </a:solidFill>
                          <a:effectLst/>
                          <a:latin typeface="Calibri"/>
                        </a:rPr>
                        <a:t>1.000</a:t>
                      </a:r>
                    </a:p>
                  </a:txBody>
                  <a:tcPr marL="3143" marR="3143" marT="3144" marB="0" anchor="b">
                    <a:lnL>
                      <a:noFill/>
                    </a:lnL>
                    <a:lnR>
                      <a:noFill/>
                    </a:lnR>
                    <a:lnT>
                      <a:noFill/>
                    </a:lnT>
                    <a:lnB>
                      <a:noFill/>
                    </a:lnB>
                    <a:solidFill>
                      <a:srgbClr val="FFFF00"/>
                    </a:solidFill>
                  </a:tcPr>
                </a:tc>
                <a:tc>
                  <a:txBody>
                    <a:bodyPr/>
                    <a:lstStyle/>
                    <a:p>
                      <a:pPr algn="l" fontAlgn="b"/>
                      <a:r>
                        <a:rPr lang="en-GB" sz="700" b="0" i="0" u="none" strike="noStrike">
                          <a:solidFill>
                            <a:srgbClr val="000000"/>
                          </a:solidFill>
                          <a:effectLst/>
                          <a:latin typeface="Calibri"/>
                        </a:rPr>
                        <a:t>0.286</a:t>
                      </a:r>
                    </a:p>
                  </a:txBody>
                  <a:tcPr marL="3143" marR="3143" marT="3144" marB="0" anchor="b">
                    <a:lnL>
                      <a:noFill/>
                    </a:lnL>
                    <a:lnR>
                      <a:noFill/>
                    </a:lnR>
                    <a:lnT>
                      <a:noFill/>
                    </a:lnT>
                    <a:lnB>
                      <a:noFill/>
                    </a:lnB>
                    <a:solidFill>
                      <a:srgbClr val="FFFF00"/>
                    </a:solidFill>
                  </a:tcPr>
                </a:tc>
              </a:tr>
              <a:tr h="256987">
                <a:tc>
                  <a:txBody>
                    <a:bodyPr/>
                    <a:lstStyle/>
                    <a:p>
                      <a:pPr algn="l" fontAlgn="b"/>
                      <a:r>
                        <a:rPr lang="en-GB" sz="700" b="0" i="0" u="none" strike="noStrike">
                          <a:solidFill>
                            <a:srgbClr val="000000"/>
                          </a:solidFill>
                          <a:effectLst/>
                          <a:latin typeface="Calibri"/>
                        </a:rPr>
                        <a:t>London</a:t>
                      </a:r>
                    </a:p>
                  </a:txBody>
                  <a:tcPr marL="3143" marR="3143" marT="3144" marB="0" anchor="b">
                    <a:lnL>
                      <a:noFill/>
                    </a:lnL>
                    <a:lnR>
                      <a:noFill/>
                    </a:lnR>
                    <a:lnT>
                      <a:noFill/>
                    </a:lnT>
                    <a:lnB>
                      <a:noFill/>
                    </a:lnB>
                    <a:solidFill>
                      <a:srgbClr val="FFFF00"/>
                    </a:solidFill>
                  </a:tcPr>
                </a:tc>
                <a:tc>
                  <a:txBody>
                    <a:bodyPr/>
                    <a:lstStyle/>
                    <a:p>
                      <a:pPr algn="l" fontAlgn="b"/>
                      <a:r>
                        <a:rPr lang="en-GB" sz="700" b="0" i="0" u="none" strike="noStrike">
                          <a:solidFill>
                            <a:srgbClr val="000000"/>
                          </a:solidFill>
                          <a:effectLst/>
                          <a:latin typeface="Calibri"/>
                        </a:rPr>
                        <a:t>1302</a:t>
                      </a:r>
                    </a:p>
                  </a:txBody>
                  <a:tcPr marL="3143" marR="3143" marT="3144" marB="0" anchor="b">
                    <a:lnL>
                      <a:noFill/>
                    </a:lnL>
                    <a:lnR>
                      <a:noFill/>
                    </a:lnR>
                    <a:lnT>
                      <a:noFill/>
                    </a:lnT>
                    <a:lnB>
                      <a:noFill/>
                    </a:lnB>
                    <a:solidFill>
                      <a:srgbClr val="FFFF00"/>
                    </a:solidFill>
                  </a:tcPr>
                </a:tc>
                <a:tc>
                  <a:txBody>
                    <a:bodyPr/>
                    <a:lstStyle/>
                    <a:p>
                      <a:pPr algn="l" fontAlgn="b"/>
                      <a:r>
                        <a:rPr lang="en-GB" sz="700" b="0" i="0" u="none" strike="noStrike">
                          <a:solidFill>
                            <a:srgbClr val="000000"/>
                          </a:solidFill>
                          <a:effectLst/>
                          <a:latin typeface="Calibri"/>
                        </a:rPr>
                        <a:t>2</a:t>
                      </a:r>
                    </a:p>
                  </a:txBody>
                  <a:tcPr marL="3143" marR="3143" marT="3144" marB="0" anchor="b">
                    <a:lnL>
                      <a:noFill/>
                    </a:lnL>
                    <a:lnR>
                      <a:noFill/>
                    </a:lnR>
                    <a:lnT>
                      <a:noFill/>
                    </a:lnT>
                    <a:lnB>
                      <a:noFill/>
                    </a:lnB>
                    <a:solidFill>
                      <a:srgbClr val="FFFF00"/>
                    </a:solidFill>
                  </a:tcPr>
                </a:tc>
                <a:tc>
                  <a:txBody>
                    <a:bodyPr/>
                    <a:lstStyle/>
                    <a:p>
                      <a:pPr algn="l" fontAlgn="b"/>
                      <a:r>
                        <a:rPr lang="en-GB" sz="700" b="0" i="0" u="none" strike="noStrike">
                          <a:solidFill>
                            <a:srgbClr val="000000"/>
                          </a:solidFill>
                          <a:effectLst/>
                          <a:latin typeface="Calibri"/>
                        </a:rPr>
                        <a:t>1</a:t>
                      </a:r>
                    </a:p>
                  </a:txBody>
                  <a:tcPr marL="3143" marR="3143" marT="3144" marB="0" anchor="b">
                    <a:lnL>
                      <a:noFill/>
                    </a:lnL>
                    <a:lnR>
                      <a:noFill/>
                    </a:lnR>
                    <a:lnT>
                      <a:noFill/>
                    </a:lnT>
                    <a:lnB>
                      <a:noFill/>
                    </a:lnB>
                    <a:solidFill>
                      <a:srgbClr val="FFFF00"/>
                    </a:solidFill>
                  </a:tcPr>
                </a:tc>
                <a:tc>
                  <a:txBody>
                    <a:bodyPr/>
                    <a:lstStyle/>
                    <a:p>
                      <a:pPr algn="l" fontAlgn="b"/>
                      <a:r>
                        <a:rPr lang="en-GB" sz="700" b="0" i="0" u="none" strike="noStrike">
                          <a:solidFill>
                            <a:srgbClr val="000000"/>
                          </a:solidFill>
                          <a:effectLst/>
                          <a:latin typeface="Calibri"/>
                        </a:rPr>
                        <a:t>0</a:t>
                      </a:r>
                    </a:p>
                  </a:txBody>
                  <a:tcPr marL="3143" marR="3143" marT="3144" marB="0" anchor="b">
                    <a:lnL>
                      <a:noFill/>
                    </a:lnL>
                    <a:lnR>
                      <a:noFill/>
                    </a:lnR>
                    <a:lnT>
                      <a:noFill/>
                    </a:lnT>
                    <a:lnB>
                      <a:noFill/>
                    </a:lnB>
                    <a:solidFill>
                      <a:srgbClr val="FFFF00"/>
                    </a:solidFill>
                  </a:tcPr>
                </a:tc>
                <a:tc>
                  <a:txBody>
                    <a:bodyPr/>
                    <a:lstStyle/>
                    <a:p>
                      <a:pPr algn="l" fontAlgn="b"/>
                      <a:r>
                        <a:rPr lang="en-GB" sz="700" b="0" i="0" u="none" strike="noStrike">
                          <a:solidFill>
                            <a:srgbClr val="000000"/>
                          </a:solidFill>
                          <a:effectLst/>
                          <a:latin typeface="Calibri"/>
                        </a:rPr>
                        <a:t>0.500</a:t>
                      </a:r>
                    </a:p>
                  </a:txBody>
                  <a:tcPr marL="3143" marR="3143" marT="3144" marB="0" anchor="b">
                    <a:lnL>
                      <a:noFill/>
                    </a:lnL>
                    <a:lnR>
                      <a:noFill/>
                    </a:lnR>
                    <a:lnT>
                      <a:noFill/>
                    </a:lnT>
                    <a:lnB>
                      <a:noFill/>
                    </a:lnB>
                    <a:solidFill>
                      <a:srgbClr val="FFFF00"/>
                    </a:solidFill>
                  </a:tcPr>
                </a:tc>
                <a:tc>
                  <a:txBody>
                    <a:bodyPr/>
                    <a:lstStyle/>
                    <a:p>
                      <a:pPr algn="l" fontAlgn="b"/>
                      <a:r>
                        <a:rPr lang="en-GB" sz="700" b="0" i="0" u="none" strike="noStrike">
                          <a:solidFill>
                            <a:srgbClr val="000000"/>
                          </a:solidFill>
                          <a:effectLst/>
                          <a:latin typeface="Calibri"/>
                        </a:rPr>
                        <a:t>0.000</a:t>
                      </a:r>
                    </a:p>
                  </a:txBody>
                  <a:tcPr marL="3143" marR="3143" marT="3144" marB="0" anchor="b">
                    <a:lnL>
                      <a:noFill/>
                    </a:lnL>
                    <a:lnR>
                      <a:noFill/>
                    </a:lnR>
                    <a:lnT>
                      <a:noFill/>
                    </a:lnT>
                    <a:lnB>
                      <a:noFill/>
                    </a:lnB>
                    <a:solidFill>
                      <a:srgbClr val="FFFF00"/>
                    </a:solidFill>
                  </a:tcPr>
                </a:tc>
              </a:tr>
              <a:tr h="256987">
                <a:tc>
                  <a:txBody>
                    <a:bodyPr/>
                    <a:lstStyle/>
                    <a:p>
                      <a:pPr algn="l" fontAlgn="b"/>
                      <a:r>
                        <a:rPr lang="en-GB" sz="700" b="0" i="0" u="none" strike="noStrike">
                          <a:solidFill>
                            <a:srgbClr val="000000"/>
                          </a:solidFill>
                          <a:effectLst/>
                          <a:latin typeface="Calibri"/>
                        </a:rPr>
                        <a:t>London</a:t>
                      </a:r>
                    </a:p>
                  </a:txBody>
                  <a:tcPr marL="3143" marR="3143" marT="3144" marB="0" anchor="b">
                    <a:lnL>
                      <a:noFill/>
                    </a:lnL>
                    <a:lnR>
                      <a:noFill/>
                    </a:lnR>
                    <a:lnT>
                      <a:noFill/>
                    </a:lnT>
                    <a:lnB>
                      <a:noFill/>
                    </a:lnB>
                    <a:solidFill>
                      <a:srgbClr val="FFFF00"/>
                    </a:solidFill>
                  </a:tcPr>
                </a:tc>
                <a:tc>
                  <a:txBody>
                    <a:bodyPr/>
                    <a:lstStyle/>
                    <a:p>
                      <a:pPr algn="l" fontAlgn="b"/>
                      <a:r>
                        <a:rPr lang="en-GB" sz="700" b="0" i="0" u="none" strike="noStrike">
                          <a:solidFill>
                            <a:srgbClr val="000000"/>
                          </a:solidFill>
                          <a:effectLst/>
                          <a:latin typeface="Calibri"/>
                        </a:rPr>
                        <a:t>1303</a:t>
                      </a:r>
                    </a:p>
                  </a:txBody>
                  <a:tcPr marL="3143" marR="3143" marT="3144" marB="0" anchor="b">
                    <a:lnL>
                      <a:noFill/>
                    </a:lnL>
                    <a:lnR>
                      <a:noFill/>
                    </a:lnR>
                    <a:lnT>
                      <a:noFill/>
                    </a:lnT>
                    <a:lnB>
                      <a:noFill/>
                    </a:lnB>
                    <a:solidFill>
                      <a:srgbClr val="FFFF00"/>
                    </a:solidFill>
                  </a:tcPr>
                </a:tc>
                <a:tc>
                  <a:txBody>
                    <a:bodyPr/>
                    <a:lstStyle/>
                    <a:p>
                      <a:pPr algn="l" fontAlgn="b"/>
                      <a:r>
                        <a:rPr lang="en-GB" sz="700" b="0" i="0" u="none" strike="noStrike">
                          <a:solidFill>
                            <a:srgbClr val="000000"/>
                          </a:solidFill>
                          <a:effectLst/>
                          <a:latin typeface="Calibri"/>
                        </a:rPr>
                        <a:t>3</a:t>
                      </a:r>
                    </a:p>
                  </a:txBody>
                  <a:tcPr marL="3143" marR="3143" marT="3144" marB="0" anchor="b">
                    <a:lnL>
                      <a:noFill/>
                    </a:lnL>
                    <a:lnR>
                      <a:noFill/>
                    </a:lnR>
                    <a:lnT>
                      <a:noFill/>
                    </a:lnT>
                    <a:lnB>
                      <a:noFill/>
                    </a:lnB>
                    <a:solidFill>
                      <a:srgbClr val="FFFF00"/>
                    </a:solidFill>
                  </a:tcPr>
                </a:tc>
                <a:tc>
                  <a:txBody>
                    <a:bodyPr/>
                    <a:lstStyle/>
                    <a:p>
                      <a:pPr algn="l" fontAlgn="b"/>
                      <a:r>
                        <a:rPr lang="en-GB" sz="700" b="0" i="0" u="none" strike="noStrike">
                          <a:solidFill>
                            <a:srgbClr val="000000"/>
                          </a:solidFill>
                          <a:effectLst/>
                          <a:latin typeface="Calibri"/>
                        </a:rPr>
                        <a:t>2</a:t>
                      </a:r>
                    </a:p>
                  </a:txBody>
                  <a:tcPr marL="3143" marR="3143" marT="3144" marB="0" anchor="b">
                    <a:lnL>
                      <a:noFill/>
                    </a:lnL>
                    <a:lnR>
                      <a:noFill/>
                    </a:lnR>
                    <a:lnT>
                      <a:noFill/>
                    </a:lnT>
                    <a:lnB>
                      <a:noFill/>
                    </a:lnB>
                    <a:solidFill>
                      <a:srgbClr val="FFFF00"/>
                    </a:solidFill>
                  </a:tcPr>
                </a:tc>
                <a:tc>
                  <a:txBody>
                    <a:bodyPr/>
                    <a:lstStyle/>
                    <a:p>
                      <a:pPr algn="l" fontAlgn="b"/>
                      <a:r>
                        <a:rPr lang="en-GB" sz="700" b="0" i="0" u="none" strike="noStrike">
                          <a:solidFill>
                            <a:srgbClr val="000000"/>
                          </a:solidFill>
                          <a:effectLst/>
                          <a:latin typeface="Calibri"/>
                        </a:rPr>
                        <a:t>0</a:t>
                      </a:r>
                    </a:p>
                  </a:txBody>
                  <a:tcPr marL="3143" marR="3143" marT="3144" marB="0" anchor="b">
                    <a:lnL>
                      <a:noFill/>
                    </a:lnL>
                    <a:lnR>
                      <a:noFill/>
                    </a:lnR>
                    <a:lnT>
                      <a:noFill/>
                    </a:lnT>
                    <a:lnB>
                      <a:noFill/>
                    </a:lnB>
                    <a:solidFill>
                      <a:srgbClr val="FFFF00"/>
                    </a:solidFill>
                  </a:tcPr>
                </a:tc>
                <a:tc>
                  <a:txBody>
                    <a:bodyPr/>
                    <a:lstStyle/>
                    <a:p>
                      <a:pPr algn="l" fontAlgn="b"/>
                      <a:r>
                        <a:rPr lang="en-GB" sz="700" b="0" i="0" u="none" strike="noStrike">
                          <a:solidFill>
                            <a:srgbClr val="000000"/>
                          </a:solidFill>
                          <a:effectLst/>
                          <a:latin typeface="Calibri"/>
                        </a:rPr>
                        <a:t>0.667</a:t>
                      </a:r>
                    </a:p>
                  </a:txBody>
                  <a:tcPr marL="3143" marR="3143" marT="3144" marB="0" anchor="b">
                    <a:lnL>
                      <a:noFill/>
                    </a:lnL>
                    <a:lnR>
                      <a:noFill/>
                    </a:lnR>
                    <a:lnT>
                      <a:noFill/>
                    </a:lnT>
                    <a:lnB>
                      <a:noFill/>
                    </a:lnB>
                    <a:solidFill>
                      <a:srgbClr val="FFFF00"/>
                    </a:solidFill>
                  </a:tcPr>
                </a:tc>
                <a:tc>
                  <a:txBody>
                    <a:bodyPr/>
                    <a:lstStyle/>
                    <a:p>
                      <a:pPr algn="l" fontAlgn="b"/>
                      <a:r>
                        <a:rPr lang="en-GB" sz="700" b="0" i="0" u="none" strike="noStrike">
                          <a:solidFill>
                            <a:srgbClr val="000000"/>
                          </a:solidFill>
                          <a:effectLst/>
                          <a:latin typeface="Calibri"/>
                        </a:rPr>
                        <a:t>0.000</a:t>
                      </a:r>
                    </a:p>
                  </a:txBody>
                  <a:tcPr marL="3143" marR="3143" marT="3144" marB="0" anchor="b">
                    <a:lnL>
                      <a:noFill/>
                    </a:lnL>
                    <a:lnR>
                      <a:noFill/>
                    </a:lnR>
                    <a:lnT>
                      <a:noFill/>
                    </a:lnT>
                    <a:lnB>
                      <a:noFill/>
                    </a:lnB>
                    <a:solidFill>
                      <a:srgbClr val="FFFF00"/>
                    </a:solidFill>
                  </a:tcPr>
                </a:tc>
              </a:tr>
              <a:tr h="256987">
                <a:tc>
                  <a:txBody>
                    <a:bodyPr/>
                    <a:lstStyle/>
                    <a:p>
                      <a:pPr algn="l" fontAlgn="b"/>
                      <a:r>
                        <a:rPr lang="en-GB" sz="700" b="0" i="0" u="none" strike="noStrike">
                          <a:solidFill>
                            <a:srgbClr val="000000"/>
                          </a:solidFill>
                          <a:effectLst/>
                          <a:latin typeface="Calibri"/>
                        </a:rPr>
                        <a:t>London</a:t>
                      </a:r>
                    </a:p>
                  </a:txBody>
                  <a:tcPr marL="3143" marR="3143" marT="3144" marB="0" anchor="b">
                    <a:lnL>
                      <a:noFill/>
                    </a:lnL>
                    <a:lnR>
                      <a:noFill/>
                    </a:lnR>
                    <a:lnT>
                      <a:noFill/>
                    </a:lnT>
                    <a:lnB>
                      <a:noFill/>
                    </a:lnB>
                  </a:tcPr>
                </a:tc>
                <a:tc>
                  <a:txBody>
                    <a:bodyPr/>
                    <a:lstStyle/>
                    <a:p>
                      <a:pPr algn="l" fontAlgn="b"/>
                      <a:r>
                        <a:rPr lang="en-GB" sz="700" b="0" i="0" u="none" strike="noStrike">
                          <a:solidFill>
                            <a:srgbClr val="000000"/>
                          </a:solidFill>
                          <a:effectLst/>
                          <a:latin typeface="Calibri"/>
                        </a:rPr>
                        <a:t>1304</a:t>
                      </a:r>
                    </a:p>
                  </a:txBody>
                  <a:tcPr marL="3143" marR="3143" marT="3144" marB="0" anchor="b">
                    <a:lnL>
                      <a:noFill/>
                    </a:lnL>
                    <a:lnR>
                      <a:noFill/>
                    </a:lnR>
                    <a:lnT>
                      <a:noFill/>
                    </a:lnT>
                    <a:lnB>
                      <a:noFill/>
                    </a:lnB>
                  </a:tcPr>
                </a:tc>
                <a:tc>
                  <a:txBody>
                    <a:bodyPr/>
                    <a:lstStyle/>
                    <a:p>
                      <a:pPr algn="l" fontAlgn="b"/>
                      <a:r>
                        <a:rPr lang="en-GB" sz="700" b="0" i="0" u="none" strike="noStrike">
                          <a:solidFill>
                            <a:srgbClr val="000000"/>
                          </a:solidFill>
                          <a:effectLst/>
                          <a:latin typeface="Calibri"/>
                        </a:rPr>
                        <a:t>3</a:t>
                      </a:r>
                    </a:p>
                  </a:txBody>
                  <a:tcPr marL="3143" marR="3143" marT="3144" marB="0" anchor="b">
                    <a:lnL>
                      <a:noFill/>
                    </a:lnL>
                    <a:lnR>
                      <a:noFill/>
                    </a:lnR>
                    <a:lnT>
                      <a:noFill/>
                    </a:lnT>
                    <a:lnB>
                      <a:noFill/>
                    </a:lnB>
                  </a:tcPr>
                </a:tc>
                <a:tc>
                  <a:txBody>
                    <a:bodyPr/>
                    <a:lstStyle/>
                    <a:p>
                      <a:pPr algn="l" fontAlgn="b"/>
                      <a:r>
                        <a:rPr lang="en-GB" sz="700" b="0" i="0" u="none" strike="noStrike">
                          <a:solidFill>
                            <a:srgbClr val="000000"/>
                          </a:solidFill>
                          <a:effectLst/>
                          <a:latin typeface="Calibri"/>
                        </a:rPr>
                        <a:t>0</a:t>
                      </a:r>
                    </a:p>
                  </a:txBody>
                  <a:tcPr marL="3143" marR="3143" marT="3144" marB="0" anchor="b">
                    <a:lnL>
                      <a:noFill/>
                    </a:lnL>
                    <a:lnR>
                      <a:noFill/>
                    </a:lnR>
                    <a:lnT>
                      <a:noFill/>
                    </a:lnT>
                    <a:lnB>
                      <a:noFill/>
                    </a:lnB>
                  </a:tcPr>
                </a:tc>
                <a:tc>
                  <a:txBody>
                    <a:bodyPr/>
                    <a:lstStyle/>
                    <a:p>
                      <a:pPr algn="l" fontAlgn="b"/>
                      <a:r>
                        <a:rPr lang="en-GB" sz="700" b="0" i="0" u="none" strike="noStrike">
                          <a:solidFill>
                            <a:srgbClr val="000000"/>
                          </a:solidFill>
                          <a:effectLst/>
                          <a:latin typeface="Calibri"/>
                        </a:rPr>
                        <a:t>0</a:t>
                      </a:r>
                    </a:p>
                  </a:txBody>
                  <a:tcPr marL="3143" marR="3143" marT="3144" marB="0" anchor="b">
                    <a:lnL>
                      <a:noFill/>
                    </a:lnL>
                    <a:lnR>
                      <a:noFill/>
                    </a:lnR>
                    <a:lnT>
                      <a:noFill/>
                    </a:lnT>
                    <a:lnB>
                      <a:noFill/>
                    </a:lnB>
                  </a:tcPr>
                </a:tc>
                <a:tc>
                  <a:txBody>
                    <a:bodyPr/>
                    <a:lstStyle/>
                    <a:p>
                      <a:pPr algn="l" fontAlgn="b"/>
                      <a:r>
                        <a:rPr lang="en-GB" sz="700" b="0" i="0" u="none" strike="noStrike" dirty="0">
                          <a:solidFill>
                            <a:srgbClr val="000000"/>
                          </a:solidFill>
                          <a:effectLst/>
                          <a:latin typeface="Calibri"/>
                        </a:rPr>
                        <a:t>0.000</a:t>
                      </a:r>
                    </a:p>
                  </a:txBody>
                  <a:tcPr marL="3143" marR="3143" marT="3144" marB="0" anchor="b">
                    <a:lnL>
                      <a:noFill/>
                    </a:lnL>
                    <a:lnR>
                      <a:noFill/>
                    </a:lnR>
                    <a:lnT>
                      <a:noFill/>
                    </a:lnT>
                    <a:lnB>
                      <a:noFill/>
                    </a:lnB>
                  </a:tcPr>
                </a:tc>
                <a:tc>
                  <a:txBody>
                    <a:bodyPr/>
                    <a:lstStyle/>
                    <a:p>
                      <a:pPr algn="l" fontAlgn="b"/>
                      <a:endParaRPr lang="en-GB" sz="700" b="0" i="0" u="none" strike="noStrike" dirty="0">
                        <a:solidFill>
                          <a:srgbClr val="000000"/>
                        </a:solidFill>
                        <a:effectLst/>
                        <a:latin typeface="Calibri"/>
                      </a:endParaRPr>
                    </a:p>
                  </a:txBody>
                  <a:tcPr marL="3143" marR="3143" marT="3144" marB="0" anchor="b">
                    <a:lnL>
                      <a:noFill/>
                    </a:lnL>
                    <a:lnR>
                      <a:noFill/>
                    </a:lnR>
                    <a:lnT>
                      <a:noFill/>
                    </a:lnT>
                    <a:lnB>
                      <a:noFill/>
                    </a:lnB>
                  </a:tcPr>
                </a:tc>
              </a:tr>
              <a:tr h="256987">
                <a:tc>
                  <a:txBody>
                    <a:bodyPr/>
                    <a:lstStyle/>
                    <a:p>
                      <a:pPr algn="l" fontAlgn="b"/>
                      <a:r>
                        <a:rPr lang="en-GB" sz="700" b="0" i="0" u="none" strike="noStrike">
                          <a:solidFill>
                            <a:srgbClr val="000000"/>
                          </a:solidFill>
                          <a:effectLst/>
                          <a:latin typeface="Calibri"/>
                        </a:rPr>
                        <a:t>London</a:t>
                      </a:r>
                    </a:p>
                  </a:txBody>
                  <a:tcPr marL="3143" marR="3143" marT="3144" marB="0" anchor="b">
                    <a:lnL>
                      <a:noFill/>
                    </a:lnL>
                    <a:lnR>
                      <a:noFill/>
                    </a:lnR>
                    <a:lnT>
                      <a:noFill/>
                    </a:lnT>
                    <a:lnB>
                      <a:noFill/>
                    </a:lnB>
                    <a:solidFill>
                      <a:srgbClr val="FFFF00"/>
                    </a:solidFill>
                  </a:tcPr>
                </a:tc>
                <a:tc>
                  <a:txBody>
                    <a:bodyPr/>
                    <a:lstStyle/>
                    <a:p>
                      <a:pPr algn="l" fontAlgn="b"/>
                      <a:r>
                        <a:rPr lang="en-GB" sz="700" b="0" i="0" u="none" strike="noStrike">
                          <a:solidFill>
                            <a:srgbClr val="000000"/>
                          </a:solidFill>
                          <a:effectLst/>
                          <a:latin typeface="Calibri"/>
                        </a:rPr>
                        <a:t>1501</a:t>
                      </a:r>
                    </a:p>
                  </a:txBody>
                  <a:tcPr marL="3143" marR="3143" marT="3144" marB="0" anchor="b">
                    <a:lnL>
                      <a:noFill/>
                    </a:lnL>
                    <a:lnR>
                      <a:noFill/>
                    </a:lnR>
                    <a:lnT>
                      <a:noFill/>
                    </a:lnT>
                    <a:lnB>
                      <a:noFill/>
                    </a:lnB>
                    <a:solidFill>
                      <a:srgbClr val="FFFF00"/>
                    </a:solidFill>
                  </a:tcPr>
                </a:tc>
                <a:tc>
                  <a:txBody>
                    <a:bodyPr/>
                    <a:lstStyle/>
                    <a:p>
                      <a:pPr algn="l" fontAlgn="b"/>
                      <a:r>
                        <a:rPr lang="en-GB" sz="700" b="0" i="0" u="none" strike="noStrike">
                          <a:solidFill>
                            <a:srgbClr val="000000"/>
                          </a:solidFill>
                          <a:effectLst/>
                          <a:latin typeface="Calibri"/>
                        </a:rPr>
                        <a:t>5</a:t>
                      </a:r>
                    </a:p>
                  </a:txBody>
                  <a:tcPr marL="3143" marR="3143" marT="3144" marB="0" anchor="b">
                    <a:lnL>
                      <a:noFill/>
                    </a:lnL>
                    <a:lnR>
                      <a:noFill/>
                    </a:lnR>
                    <a:lnT>
                      <a:noFill/>
                    </a:lnT>
                    <a:lnB>
                      <a:noFill/>
                    </a:lnB>
                    <a:solidFill>
                      <a:srgbClr val="FFFF00"/>
                    </a:solidFill>
                  </a:tcPr>
                </a:tc>
                <a:tc>
                  <a:txBody>
                    <a:bodyPr/>
                    <a:lstStyle/>
                    <a:p>
                      <a:pPr algn="l" fontAlgn="b"/>
                      <a:r>
                        <a:rPr lang="en-GB" sz="700" b="0" i="0" u="none" strike="noStrike">
                          <a:solidFill>
                            <a:srgbClr val="000000"/>
                          </a:solidFill>
                          <a:effectLst/>
                          <a:latin typeface="Calibri"/>
                        </a:rPr>
                        <a:t>3</a:t>
                      </a:r>
                    </a:p>
                  </a:txBody>
                  <a:tcPr marL="3143" marR="3143" marT="3144" marB="0" anchor="b">
                    <a:lnL>
                      <a:noFill/>
                    </a:lnL>
                    <a:lnR>
                      <a:noFill/>
                    </a:lnR>
                    <a:lnT>
                      <a:noFill/>
                    </a:lnT>
                    <a:lnB>
                      <a:noFill/>
                    </a:lnB>
                    <a:solidFill>
                      <a:srgbClr val="FFFF00"/>
                    </a:solidFill>
                  </a:tcPr>
                </a:tc>
                <a:tc>
                  <a:txBody>
                    <a:bodyPr/>
                    <a:lstStyle/>
                    <a:p>
                      <a:pPr algn="l" fontAlgn="b"/>
                      <a:r>
                        <a:rPr lang="en-GB" sz="700" b="0" i="0" u="none" strike="noStrike">
                          <a:solidFill>
                            <a:srgbClr val="000000"/>
                          </a:solidFill>
                          <a:effectLst/>
                          <a:latin typeface="Calibri"/>
                        </a:rPr>
                        <a:t>0</a:t>
                      </a:r>
                    </a:p>
                  </a:txBody>
                  <a:tcPr marL="3143" marR="3143" marT="3144" marB="0" anchor="b">
                    <a:lnL>
                      <a:noFill/>
                    </a:lnL>
                    <a:lnR>
                      <a:noFill/>
                    </a:lnR>
                    <a:lnT>
                      <a:noFill/>
                    </a:lnT>
                    <a:lnB>
                      <a:noFill/>
                    </a:lnB>
                    <a:solidFill>
                      <a:srgbClr val="FFFF00"/>
                    </a:solidFill>
                  </a:tcPr>
                </a:tc>
                <a:tc>
                  <a:txBody>
                    <a:bodyPr/>
                    <a:lstStyle/>
                    <a:p>
                      <a:pPr algn="l" fontAlgn="b"/>
                      <a:r>
                        <a:rPr lang="en-GB" sz="700" b="0" i="0" u="none" strike="noStrike">
                          <a:solidFill>
                            <a:srgbClr val="000000"/>
                          </a:solidFill>
                          <a:effectLst/>
                          <a:latin typeface="Calibri"/>
                        </a:rPr>
                        <a:t>0.600</a:t>
                      </a:r>
                    </a:p>
                  </a:txBody>
                  <a:tcPr marL="3143" marR="3143" marT="3144" marB="0" anchor="b">
                    <a:lnL>
                      <a:noFill/>
                    </a:lnL>
                    <a:lnR>
                      <a:noFill/>
                    </a:lnR>
                    <a:lnT>
                      <a:noFill/>
                    </a:lnT>
                    <a:lnB>
                      <a:noFill/>
                    </a:lnB>
                    <a:solidFill>
                      <a:srgbClr val="FFFF00"/>
                    </a:solidFill>
                  </a:tcPr>
                </a:tc>
                <a:tc>
                  <a:txBody>
                    <a:bodyPr/>
                    <a:lstStyle/>
                    <a:p>
                      <a:pPr algn="l" fontAlgn="b"/>
                      <a:r>
                        <a:rPr lang="en-GB" sz="700" b="0" i="0" u="none" strike="noStrike">
                          <a:solidFill>
                            <a:srgbClr val="000000"/>
                          </a:solidFill>
                          <a:effectLst/>
                          <a:latin typeface="Calibri"/>
                        </a:rPr>
                        <a:t>0.000</a:t>
                      </a:r>
                    </a:p>
                  </a:txBody>
                  <a:tcPr marL="3143" marR="3143" marT="3144" marB="0" anchor="b">
                    <a:lnL>
                      <a:noFill/>
                    </a:lnL>
                    <a:lnR>
                      <a:noFill/>
                    </a:lnR>
                    <a:lnT>
                      <a:noFill/>
                    </a:lnT>
                    <a:lnB>
                      <a:noFill/>
                    </a:lnB>
                    <a:solidFill>
                      <a:srgbClr val="FFFF00"/>
                    </a:solidFill>
                  </a:tcPr>
                </a:tc>
              </a:tr>
              <a:tr h="256987">
                <a:tc>
                  <a:txBody>
                    <a:bodyPr/>
                    <a:lstStyle/>
                    <a:p>
                      <a:pPr algn="l" fontAlgn="b"/>
                      <a:r>
                        <a:rPr lang="en-GB" sz="700" b="0" i="0" u="none" strike="noStrike">
                          <a:solidFill>
                            <a:srgbClr val="000000"/>
                          </a:solidFill>
                          <a:effectLst/>
                          <a:latin typeface="Calibri"/>
                        </a:rPr>
                        <a:t>London</a:t>
                      </a:r>
                    </a:p>
                  </a:txBody>
                  <a:tcPr marL="3143" marR="3143" marT="3144" marB="0" anchor="b">
                    <a:lnL>
                      <a:noFill/>
                    </a:lnL>
                    <a:lnR>
                      <a:noFill/>
                    </a:lnR>
                    <a:lnT>
                      <a:noFill/>
                    </a:lnT>
                    <a:lnB>
                      <a:noFill/>
                    </a:lnB>
                    <a:solidFill>
                      <a:srgbClr val="FFFF00"/>
                    </a:solidFill>
                  </a:tcPr>
                </a:tc>
                <a:tc>
                  <a:txBody>
                    <a:bodyPr/>
                    <a:lstStyle/>
                    <a:p>
                      <a:pPr algn="l" fontAlgn="b"/>
                      <a:r>
                        <a:rPr lang="en-GB" sz="700" b="0" i="0" u="none" strike="noStrike">
                          <a:solidFill>
                            <a:srgbClr val="000000"/>
                          </a:solidFill>
                          <a:effectLst/>
                          <a:latin typeface="Calibri"/>
                        </a:rPr>
                        <a:t>1502</a:t>
                      </a:r>
                    </a:p>
                  </a:txBody>
                  <a:tcPr marL="3143" marR="3143" marT="3144" marB="0" anchor="b">
                    <a:lnL>
                      <a:noFill/>
                    </a:lnL>
                    <a:lnR>
                      <a:noFill/>
                    </a:lnR>
                    <a:lnT>
                      <a:noFill/>
                    </a:lnT>
                    <a:lnB>
                      <a:noFill/>
                    </a:lnB>
                    <a:solidFill>
                      <a:srgbClr val="FFFF00"/>
                    </a:solidFill>
                  </a:tcPr>
                </a:tc>
                <a:tc>
                  <a:txBody>
                    <a:bodyPr/>
                    <a:lstStyle/>
                    <a:p>
                      <a:pPr algn="l" fontAlgn="b"/>
                      <a:r>
                        <a:rPr lang="en-GB" sz="700" b="0" i="0" u="none" strike="noStrike">
                          <a:solidFill>
                            <a:srgbClr val="000000"/>
                          </a:solidFill>
                          <a:effectLst/>
                          <a:latin typeface="Calibri"/>
                        </a:rPr>
                        <a:t>1</a:t>
                      </a:r>
                    </a:p>
                  </a:txBody>
                  <a:tcPr marL="3143" marR="3143" marT="3144" marB="0" anchor="b">
                    <a:lnL>
                      <a:noFill/>
                    </a:lnL>
                    <a:lnR>
                      <a:noFill/>
                    </a:lnR>
                    <a:lnT>
                      <a:noFill/>
                    </a:lnT>
                    <a:lnB>
                      <a:noFill/>
                    </a:lnB>
                    <a:solidFill>
                      <a:srgbClr val="FFFF00"/>
                    </a:solidFill>
                  </a:tcPr>
                </a:tc>
                <a:tc>
                  <a:txBody>
                    <a:bodyPr/>
                    <a:lstStyle/>
                    <a:p>
                      <a:pPr algn="l" fontAlgn="b"/>
                      <a:r>
                        <a:rPr lang="en-GB" sz="700" b="0" i="0" u="none" strike="noStrike">
                          <a:solidFill>
                            <a:srgbClr val="000000"/>
                          </a:solidFill>
                          <a:effectLst/>
                          <a:latin typeface="Calibri"/>
                        </a:rPr>
                        <a:t>1</a:t>
                      </a:r>
                    </a:p>
                  </a:txBody>
                  <a:tcPr marL="3143" marR="3143" marT="3144" marB="0" anchor="b">
                    <a:lnL>
                      <a:noFill/>
                    </a:lnL>
                    <a:lnR>
                      <a:noFill/>
                    </a:lnR>
                    <a:lnT>
                      <a:noFill/>
                    </a:lnT>
                    <a:lnB>
                      <a:noFill/>
                    </a:lnB>
                    <a:solidFill>
                      <a:srgbClr val="FFFF00"/>
                    </a:solidFill>
                  </a:tcPr>
                </a:tc>
                <a:tc>
                  <a:txBody>
                    <a:bodyPr/>
                    <a:lstStyle/>
                    <a:p>
                      <a:pPr algn="l" fontAlgn="b"/>
                      <a:r>
                        <a:rPr lang="en-GB" sz="700" b="0" i="0" u="none" strike="noStrike">
                          <a:solidFill>
                            <a:srgbClr val="000000"/>
                          </a:solidFill>
                          <a:effectLst/>
                          <a:latin typeface="Calibri"/>
                        </a:rPr>
                        <a:t>1</a:t>
                      </a:r>
                    </a:p>
                  </a:txBody>
                  <a:tcPr marL="3143" marR="3143" marT="3144" marB="0" anchor="b">
                    <a:lnL>
                      <a:noFill/>
                    </a:lnL>
                    <a:lnR>
                      <a:noFill/>
                    </a:lnR>
                    <a:lnT>
                      <a:noFill/>
                    </a:lnT>
                    <a:lnB>
                      <a:noFill/>
                    </a:lnB>
                    <a:solidFill>
                      <a:srgbClr val="FFFF00"/>
                    </a:solidFill>
                  </a:tcPr>
                </a:tc>
                <a:tc>
                  <a:txBody>
                    <a:bodyPr/>
                    <a:lstStyle/>
                    <a:p>
                      <a:pPr algn="l" fontAlgn="b"/>
                      <a:r>
                        <a:rPr lang="en-GB" sz="700" b="0" i="0" u="none" strike="noStrike">
                          <a:solidFill>
                            <a:srgbClr val="000000"/>
                          </a:solidFill>
                          <a:effectLst/>
                          <a:latin typeface="Calibri"/>
                        </a:rPr>
                        <a:t>1.000</a:t>
                      </a:r>
                    </a:p>
                  </a:txBody>
                  <a:tcPr marL="3143" marR="3143" marT="3144" marB="0" anchor="b">
                    <a:lnL>
                      <a:noFill/>
                    </a:lnL>
                    <a:lnR>
                      <a:noFill/>
                    </a:lnR>
                    <a:lnT>
                      <a:noFill/>
                    </a:lnT>
                    <a:lnB>
                      <a:noFill/>
                    </a:lnB>
                    <a:solidFill>
                      <a:srgbClr val="FFFF00"/>
                    </a:solidFill>
                  </a:tcPr>
                </a:tc>
                <a:tc>
                  <a:txBody>
                    <a:bodyPr/>
                    <a:lstStyle/>
                    <a:p>
                      <a:pPr algn="l" fontAlgn="b"/>
                      <a:r>
                        <a:rPr lang="en-GB" sz="700" b="0" i="0" u="none" strike="noStrike">
                          <a:solidFill>
                            <a:srgbClr val="000000"/>
                          </a:solidFill>
                          <a:effectLst/>
                          <a:latin typeface="Calibri"/>
                        </a:rPr>
                        <a:t>1.000</a:t>
                      </a:r>
                    </a:p>
                  </a:txBody>
                  <a:tcPr marL="3143" marR="3143" marT="3144" marB="0" anchor="b">
                    <a:lnL>
                      <a:noFill/>
                    </a:lnL>
                    <a:lnR>
                      <a:noFill/>
                    </a:lnR>
                    <a:lnT>
                      <a:noFill/>
                    </a:lnT>
                    <a:lnB>
                      <a:noFill/>
                    </a:lnB>
                    <a:solidFill>
                      <a:srgbClr val="FFFF00"/>
                    </a:solidFill>
                  </a:tcPr>
                </a:tc>
              </a:tr>
              <a:tr h="256987">
                <a:tc>
                  <a:txBody>
                    <a:bodyPr/>
                    <a:lstStyle/>
                    <a:p>
                      <a:pPr algn="l" fontAlgn="b"/>
                      <a:r>
                        <a:rPr lang="en-GB" sz="700" b="0" i="0" u="none" strike="noStrike">
                          <a:solidFill>
                            <a:srgbClr val="000000"/>
                          </a:solidFill>
                          <a:effectLst/>
                          <a:latin typeface="Calibri"/>
                        </a:rPr>
                        <a:t>London</a:t>
                      </a:r>
                    </a:p>
                  </a:txBody>
                  <a:tcPr marL="3143" marR="3143" marT="3144" marB="0" anchor="b">
                    <a:lnL>
                      <a:noFill/>
                    </a:lnL>
                    <a:lnR>
                      <a:noFill/>
                    </a:lnR>
                    <a:lnT>
                      <a:noFill/>
                    </a:lnT>
                    <a:lnB>
                      <a:noFill/>
                    </a:lnB>
                    <a:solidFill>
                      <a:srgbClr val="FFFF00"/>
                    </a:solidFill>
                  </a:tcPr>
                </a:tc>
                <a:tc>
                  <a:txBody>
                    <a:bodyPr/>
                    <a:lstStyle/>
                    <a:p>
                      <a:pPr algn="l" fontAlgn="b"/>
                      <a:r>
                        <a:rPr lang="en-GB" sz="700" b="0" i="0" u="none" strike="noStrike">
                          <a:solidFill>
                            <a:srgbClr val="000000"/>
                          </a:solidFill>
                          <a:effectLst/>
                          <a:latin typeface="Calibri"/>
                        </a:rPr>
                        <a:t>1503</a:t>
                      </a:r>
                    </a:p>
                  </a:txBody>
                  <a:tcPr marL="3143" marR="3143" marT="3144" marB="0" anchor="b">
                    <a:lnL>
                      <a:noFill/>
                    </a:lnL>
                    <a:lnR>
                      <a:noFill/>
                    </a:lnR>
                    <a:lnT>
                      <a:noFill/>
                    </a:lnT>
                    <a:lnB>
                      <a:noFill/>
                    </a:lnB>
                    <a:solidFill>
                      <a:srgbClr val="FFFF00"/>
                    </a:solidFill>
                  </a:tcPr>
                </a:tc>
                <a:tc>
                  <a:txBody>
                    <a:bodyPr/>
                    <a:lstStyle/>
                    <a:p>
                      <a:pPr algn="l" fontAlgn="b"/>
                      <a:r>
                        <a:rPr lang="en-GB" sz="700" b="0" i="0" u="none" strike="noStrike">
                          <a:solidFill>
                            <a:srgbClr val="000000"/>
                          </a:solidFill>
                          <a:effectLst/>
                          <a:latin typeface="Calibri"/>
                        </a:rPr>
                        <a:t>16</a:t>
                      </a:r>
                    </a:p>
                  </a:txBody>
                  <a:tcPr marL="3143" marR="3143" marT="3144" marB="0" anchor="b">
                    <a:lnL>
                      <a:noFill/>
                    </a:lnL>
                    <a:lnR>
                      <a:noFill/>
                    </a:lnR>
                    <a:lnT>
                      <a:noFill/>
                    </a:lnT>
                    <a:lnB>
                      <a:noFill/>
                    </a:lnB>
                    <a:solidFill>
                      <a:srgbClr val="FFFF00"/>
                    </a:solidFill>
                  </a:tcPr>
                </a:tc>
                <a:tc>
                  <a:txBody>
                    <a:bodyPr/>
                    <a:lstStyle/>
                    <a:p>
                      <a:pPr algn="l" fontAlgn="b"/>
                      <a:r>
                        <a:rPr lang="en-GB" sz="700" b="0" i="0" u="none" strike="noStrike">
                          <a:solidFill>
                            <a:srgbClr val="000000"/>
                          </a:solidFill>
                          <a:effectLst/>
                          <a:latin typeface="Calibri"/>
                        </a:rPr>
                        <a:t>10</a:t>
                      </a:r>
                    </a:p>
                  </a:txBody>
                  <a:tcPr marL="3143" marR="3143" marT="3144" marB="0" anchor="b">
                    <a:lnL>
                      <a:noFill/>
                    </a:lnL>
                    <a:lnR>
                      <a:noFill/>
                    </a:lnR>
                    <a:lnT>
                      <a:noFill/>
                    </a:lnT>
                    <a:lnB>
                      <a:noFill/>
                    </a:lnB>
                    <a:solidFill>
                      <a:srgbClr val="FFFF00"/>
                    </a:solidFill>
                  </a:tcPr>
                </a:tc>
                <a:tc>
                  <a:txBody>
                    <a:bodyPr/>
                    <a:lstStyle/>
                    <a:p>
                      <a:pPr algn="l" fontAlgn="b"/>
                      <a:r>
                        <a:rPr lang="en-GB" sz="700" b="0" i="0" u="none" strike="noStrike">
                          <a:solidFill>
                            <a:srgbClr val="000000"/>
                          </a:solidFill>
                          <a:effectLst/>
                          <a:latin typeface="Calibri"/>
                        </a:rPr>
                        <a:t>3</a:t>
                      </a:r>
                    </a:p>
                  </a:txBody>
                  <a:tcPr marL="3143" marR="3143" marT="3144" marB="0" anchor="b">
                    <a:lnL>
                      <a:noFill/>
                    </a:lnL>
                    <a:lnR>
                      <a:noFill/>
                    </a:lnR>
                    <a:lnT>
                      <a:noFill/>
                    </a:lnT>
                    <a:lnB>
                      <a:noFill/>
                    </a:lnB>
                    <a:solidFill>
                      <a:srgbClr val="FFFF00"/>
                    </a:solidFill>
                  </a:tcPr>
                </a:tc>
                <a:tc>
                  <a:txBody>
                    <a:bodyPr/>
                    <a:lstStyle/>
                    <a:p>
                      <a:pPr algn="l" fontAlgn="b"/>
                      <a:r>
                        <a:rPr lang="en-GB" sz="700" b="0" i="0" u="none" strike="noStrike">
                          <a:solidFill>
                            <a:srgbClr val="000000"/>
                          </a:solidFill>
                          <a:effectLst/>
                          <a:latin typeface="Calibri"/>
                        </a:rPr>
                        <a:t>0.625</a:t>
                      </a:r>
                    </a:p>
                  </a:txBody>
                  <a:tcPr marL="3143" marR="3143" marT="3144" marB="0" anchor="b">
                    <a:lnL>
                      <a:noFill/>
                    </a:lnL>
                    <a:lnR>
                      <a:noFill/>
                    </a:lnR>
                    <a:lnT>
                      <a:noFill/>
                    </a:lnT>
                    <a:lnB>
                      <a:noFill/>
                    </a:lnB>
                    <a:solidFill>
                      <a:srgbClr val="FFFF00"/>
                    </a:solidFill>
                  </a:tcPr>
                </a:tc>
                <a:tc>
                  <a:txBody>
                    <a:bodyPr/>
                    <a:lstStyle/>
                    <a:p>
                      <a:pPr algn="l" fontAlgn="b"/>
                      <a:r>
                        <a:rPr lang="en-GB" sz="700" b="0" i="0" u="none" strike="noStrike">
                          <a:solidFill>
                            <a:srgbClr val="000000"/>
                          </a:solidFill>
                          <a:effectLst/>
                          <a:latin typeface="Calibri"/>
                        </a:rPr>
                        <a:t>0.300</a:t>
                      </a:r>
                    </a:p>
                  </a:txBody>
                  <a:tcPr marL="3143" marR="3143" marT="3144" marB="0" anchor="b">
                    <a:lnL>
                      <a:noFill/>
                    </a:lnL>
                    <a:lnR>
                      <a:noFill/>
                    </a:lnR>
                    <a:lnT>
                      <a:noFill/>
                    </a:lnT>
                    <a:lnB>
                      <a:noFill/>
                    </a:lnB>
                    <a:solidFill>
                      <a:srgbClr val="FFFF00"/>
                    </a:solidFill>
                  </a:tcPr>
                </a:tc>
              </a:tr>
              <a:tr h="256987">
                <a:tc>
                  <a:txBody>
                    <a:bodyPr/>
                    <a:lstStyle/>
                    <a:p>
                      <a:pPr algn="l" fontAlgn="b"/>
                      <a:r>
                        <a:rPr lang="en-GB" sz="700" b="0" i="0" u="none" strike="noStrike">
                          <a:solidFill>
                            <a:srgbClr val="000000"/>
                          </a:solidFill>
                          <a:effectLst/>
                          <a:latin typeface="Calibri"/>
                        </a:rPr>
                        <a:t>London</a:t>
                      </a:r>
                    </a:p>
                  </a:txBody>
                  <a:tcPr marL="3143" marR="3143" marT="3144" marB="0" anchor="b">
                    <a:lnL>
                      <a:noFill/>
                    </a:lnL>
                    <a:lnR>
                      <a:noFill/>
                    </a:lnR>
                    <a:lnT>
                      <a:noFill/>
                    </a:lnT>
                    <a:lnB>
                      <a:noFill/>
                    </a:lnB>
                    <a:solidFill>
                      <a:srgbClr val="FFFF00"/>
                    </a:solidFill>
                  </a:tcPr>
                </a:tc>
                <a:tc>
                  <a:txBody>
                    <a:bodyPr/>
                    <a:lstStyle/>
                    <a:p>
                      <a:pPr algn="l" fontAlgn="b"/>
                      <a:r>
                        <a:rPr lang="en-GB" sz="700" b="0" i="0" u="none" strike="noStrike">
                          <a:solidFill>
                            <a:srgbClr val="000000"/>
                          </a:solidFill>
                          <a:effectLst/>
                          <a:latin typeface="Calibri"/>
                        </a:rPr>
                        <a:t>1504</a:t>
                      </a:r>
                    </a:p>
                  </a:txBody>
                  <a:tcPr marL="3143" marR="3143" marT="3144" marB="0" anchor="b">
                    <a:lnL>
                      <a:noFill/>
                    </a:lnL>
                    <a:lnR>
                      <a:noFill/>
                    </a:lnR>
                    <a:lnT>
                      <a:noFill/>
                    </a:lnT>
                    <a:lnB>
                      <a:noFill/>
                    </a:lnB>
                    <a:solidFill>
                      <a:srgbClr val="FFFF00"/>
                    </a:solidFill>
                  </a:tcPr>
                </a:tc>
                <a:tc>
                  <a:txBody>
                    <a:bodyPr/>
                    <a:lstStyle/>
                    <a:p>
                      <a:pPr algn="l" fontAlgn="b"/>
                      <a:r>
                        <a:rPr lang="en-GB" sz="700" b="0" i="0" u="none" strike="noStrike">
                          <a:solidFill>
                            <a:srgbClr val="000000"/>
                          </a:solidFill>
                          <a:effectLst/>
                          <a:latin typeface="Calibri"/>
                        </a:rPr>
                        <a:t>4</a:t>
                      </a:r>
                    </a:p>
                  </a:txBody>
                  <a:tcPr marL="3143" marR="3143" marT="3144" marB="0" anchor="b">
                    <a:lnL>
                      <a:noFill/>
                    </a:lnL>
                    <a:lnR>
                      <a:noFill/>
                    </a:lnR>
                    <a:lnT>
                      <a:noFill/>
                    </a:lnT>
                    <a:lnB>
                      <a:noFill/>
                    </a:lnB>
                    <a:solidFill>
                      <a:srgbClr val="FFFF00"/>
                    </a:solidFill>
                  </a:tcPr>
                </a:tc>
                <a:tc>
                  <a:txBody>
                    <a:bodyPr/>
                    <a:lstStyle/>
                    <a:p>
                      <a:pPr algn="l" fontAlgn="b"/>
                      <a:r>
                        <a:rPr lang="en-GB" sz="700" b="0" i="0" u="none" strike="noStrike">
                          <a:solidFill>
                            <a:srgbClr val="000000"/>
                          </a:solidFill>
                          <a:effectLst/>
                          <a:latin typeface="Calibri"/>
                        </a:rPr>
                        <a:t>2</a:t>
                      </a:r>
                    </a:p>
                  </a:txBody>
                  <a:tcPr marL="3143" marR="3143" marT="3144" marB="0" anchor="b">
                    <a:lnL>
                      <a:noFill/>
                    </a:lnL>
                    <a:lnR>
                      <a:noFill/>
                    </a:lnR>
                    <a:lnT>
                      <a:noFill/>
                    </a:lnT>
                    <a:lnB>
                      <a:noFill/>
                    </a:lnB>
                    <a:solidFill>
                      <a:srgbClr val="FFFF00"/>
                    </a:solidFill>
                  </a:tcPr>
                </a:tc>
                <a:tc>
                  <a:txBody>
                    <a:bodyPr/>
                    <a:lstStyle/>
                    <a:p>
                      <a:pPr algn="l" fontAlgn="b"/>
                      <a:r>
                        <a:rPr lang="en-GB" sz="700" b="0" i="0" u="none" strike="noStrike">
                          <a:solidFill>
                            <a:srgbClr val="000000"/>
                          </a:solidFill>
                          <a:effectLst/>
                          <a:latin typeface="Calibri"/>
                        </a:rPr>
                        <a:t>0</a:t>
                      </a:r>
                    </a:p>
                  </a:txBody>
                  <a:tcPr marL="3143" marR="3143" marT="3144" marB="0" anchor="b">
                    <a:lnL>
                      <a:noFill/>
                    </a:lnL>
                    <a:lnR>
                      <a:noFill/>
                    </a:lnR>
                    <a:lnT>
                      <a:noFill/>
                    </a:lnT>
                    <a:lnB>
                      <a:noFill/>
                    </a:lnB>
                    <a:solidFill>
                      <a:srgbClr val="FFFF00"/>
                    </a:solidFill>
                  </a:tcPr>
                </a:tc>
                <a:tc>
                  <a:txBody>
                    <a:bodyPr/>
                    <a:lstStyle/>
                    <a:p>
                      <a:pPr algn="l" fontAlgn="b"/>
                      <a:r>
                        <a:rPr lang="en-GB" sz="700" b="0" i="0" u="none" strike="noStrike">
                          <a:solidFill>
                            <a:srgbClr val="000000"/>
                          </a:solidFill>
                          <a:effectLst/>
                          <a:latin typeface="Calibri"/>
                        </a:rPr>
                        <a:t>0.500</a:t>
                      </a:r>
                    </a:p>
                  </a:txBody>
                  <a:tcPr marL="3143" marR="3143" marT="3144" marB="0" anchor="b">
                    <a:lnL>
                      <a:noFill/>
                    </a:lnL>
                    <a:lnR>
                      <a:noFill/>
                    </a:lnR>
                    <a:lnT>
                      <a:noFill/>
                    </a:lnT>
                    <a:lnB>
                      <a:noFill/>
                    </a:lnB>
                    <a:solidFill>
                      <a:srgbClr val="FFFF00"/>
                    </a:solidFill>
                  </a:tcPr>
                </a:tc>
                <a:tc>
                  <a:txBody>
                    <a:bodyPr/>
                    <a:lstStyle/>
                    <a:p>
                      <a:pPr algn="l" fontAlgn="b"/>
                      <a:r>
                        <a:rPr lang="en-GB" sz="700" b="0" i="0" u="none" strike="noStrike">
                          <a:solidFill>
                            <a:srgbClr val="000000"/>
                          </a:solidFill>
                          <a:effectLst/>
                          <a:latin typeface="Calibri"/>
                        </a:rPr>
                        <a:t>0.000</a:t>
                      </a:r>
                    </a:p>
                  </a:txBody>
                  <a:tcPr marL="3143" marR="3143" marT="3144" marB="0" anchor="b">
                    <a:lnL>
                      <a:noFill/>
                    </a:lnL>
                    <a:lnR>
                      <a:noFill/>
                    </a:lnR>
                    <a:lnT>
                      <a:noFill/>
                    </a:lnT>
                    <a:lnB>
                      <a:noFill/>
                    </a:lnB>
                    <a:solidFill>
                      <a:srgbClr val="FFFF00"/>
                    </a:solidFill>
                  </a:tcPr>
                </a:tc>
              </a:tr>
              <a:tr h="256987">
                <a:tc>
                  <a:txBody>
                    <a:bodyPr/>
                    <a:lstStyle/>
                    <a:p>
                      <a:pPr algn="l" fontAlgn="b"/>
                      <a:r>
                        <a:rPr lang="en-GB" sz="700" b="0" i="0" u="none" strike="noStrike">
                          <a:solidFill>
                            <a:srgbClr val="000000"/>
                          </a:solidFill>
                          <a:effectLst/>
                          <a:latin typeface="Calibri"/>
                        </a:rPr>
                        <a:t>London</a:t>
                      </a:r>
                    </a:p>
                  </a:txBody>
                  <a:tcPr marL="3143" marR="3143" marT="3144" marB="0" anchor="b">
                    <a:lnL>
                      <a:noFill/>
                    </a:lnL>
                    <a:lnR>
                      <a:noFill/>
                    </a:lnR>
                    <a:lnT>
                      <a:noFill/>
                    </a:lnT>
                    <a:lnB>
                      <a:noFill/>
                    </a:lnB>
                    <a:solidFill>
                      <a:srgbClr val="FFFF00"/>
                    </a:solidFill>
                  </a:tcPr>
                </a:tc>
                <a:tc>
                  <a:txBody>
                    <a:bodyPr/>
                    <a:lstStyle/>
                    <a:p>
                      <a:pPr algn="l" fontAlgn="b"/>
                      <a:r>
                        <a:rPr lang="en-GB" sz="700" b="0" i="0" u="none" strike="noStrike">
                          <a:solidFill>
                            <a:srgbClr val="000000"/>
                          </a:solidFill>
                          <a:effectLst/>
                          <a:latin typeface="Calibri"/>
                        </a:rPr>
                        <a:t>1601</a:t>
                      </a:r>
                    </a:p>
                  </a:txBody>
                  <a:tcPr marL="3143" marR="3143" marT="3144" marB="0" anchor="b">
                    <a:lnL>
                      <a:noFill/>
                    </a:lnL>
                    <a:lnR>
                      <a:noFill/>
                    </a:lnR>
                    <a:lnT>
                      <a:noFill/>
                    </a:lnT>
                    <a:lnB>
                      <a:noFill/>
                    </a:lnB>
                    <a:solidFill>
                      <a:srgbClr val="FFFF00"/>
                    </a:solidFill>
                  </a:tcPr>
                </a:tc>
                <a:tc>
                  <a:txBody>
                    <a:bodyPr/>
                    <a:lstStyle/>
                    <a:p>
                      <a:pPr algn="l" fontAlgn="b"/>
                      <a:r>
                        <a:rPr lang="en-GB" sz="700" b="0" i="0" u="none" strike="noStrike">
                          <a:solidFill>
                            <a:srgbClr val="000000"/>
                          </a:solidFill>
                          <a:effectLst/>
                          <a:latin typeface="Calibri"/>
                        </a:rPr>
                        <a:t>12</a:t>
                      </a:r>
                    </a:p>
                  </a:txBody>
                  <a:tcPr marL="3143" marR="3143" marT="3144" marB="0" anchor="b">
                    <a:lnL>
                      <a:noFill/>
                    </a:lnL>
                    <a:lnR>
                      <a:noFill/>
                    </a:lnR>
                    <a:lnT>
                      <a:noFill/>
                    </a:lnT>
                    <a:lnB>
                      <a:noFill/>
                    </a:lnB>
                    <a:solidFill>
                      <a:srgbClr val="FFFF00"/>
                    </a:solidFill>
                  </a:tcPr>
                </a:tc>
                <a:tc>
                  <a:txBody>
                    <a:bodyPr/>
                    <a:lstStyle/>
                    <a:p>
                      <a:pPr algn="l" fontAlgn="b"/>
                      <a:r>
                        <a:rPr lang="en-GB" sz="700" b="0" i="0" u="none" strike="noStrike">
                          <a:solidFill>
                            <a:srgbClr val="000000"/>
                          </a:solidFill>
                          <a:effectLst/>
                          <a:latin typeface="Calibri"/>
                        </a:rPr>
                        <a:t>12</a:t>
                      </a:r>
                    </a:p>
                  </a:txBody>
                  <a:tcPr marL="3143" marR="3143" marT="3144" marB="0" anchor="b">
                    <a:lnL>
                      <a:noFill/>
                    </a:lnL>
                    <a:lnR>
                      <a:noFill/>
                    </a:lnR>
                    <a:lnT>
                      <a:noFill/>
                    </a:lnT>
                    <a:lnB>
                      <a:noFill/>
                    </a:lnB>
                    <a:solidFill>
                      <a:srgbClr val="FFFF00"/>
                    </a:solidFill>
                  </a:tcPr>
                </a:tc>
                <a:tc>
                  <a:txBody>
                    <a:bodyPr/>
                    <a:lstStyle/>
                    <a:p>
                      <a:pPr algn="l" fontAlgn="b"/>
                      <a:r>
                        <a:rPr lang="en-GB" sz="700" b="0" i="0" u="none" strike="noStrike">
                          <a:solidFill>
                            <a:srgbClr val="000000"/>
                          </a:solidFill>
                          <a:effectLst/>
                          <a:latin typeface="Calibri"/>
                        </a:rPr>
                        <a:t>1</a:t>
                      </a:r>
                    </a:p>
                  </a:txBody>
                  <a:tcPr marL="3143" marR="3143" marT="3144" marB="0" anchor="b">
                    <a:lnL>
                      <a:noFill/>
                    </a:lnL>
                    <a:lnR>
                      <a:noFill/>
                    </a:lnR>
                    <a:lnT>
                      <a:noFill/>
                    </a:lnT>
                    <a:lnB>
                      <a:noFill/>
                    </a:lnB>
                    <a:solidFill>
                      <a:srgbClr val="FFFF00"/>
                    </a:solidFill>
                  </a:tcPr>
                </a:tc>
                <a:tc>
                  <a:txBody>
                    <a:bodyPr/>
                    <a:lstStyle/>
                    <a:p>
                      <a:pPr algn="l" fontAlgn="b"/>
                      <a:r>
                        <a:rPr lang="en-GB" sz="700" b="0" i="0" u="none" strike="noStrike">
                          <a:solidFill>
                            <a:srgbClr val="000000"/>
                          </a:solidFill>
                          <a:effectLst/>
                          <a:latin typeface="Calibri"/>
                        </a:rPr>
                        <a:t>1.000</a:t>
                      </a:r>
                    </a:p>
                  </a:txBody>
                  <a:tcPr marL="3143" marR="3143" marT="3144" marB="0" anchor="b">
                    <a:lnL>
                      <a:noFill/>
                    </a:lnL>
                    <a:lnR>
                      <a:noFill/>
                    </a:lnR>
                    <a:lnT>
                      <a:noFill/>
                    </a:lnT>
                    <a:lnB>
                      <a:noFill/>
                    </a:lnB>
                    <a:solidFill>
                      <a:srgbClr val="FFFF00"/>
                    </a:solidFill>
                  </a:tcPr>
                </a:tc>
                <a:tc>
                  <a:txBody>
                    <a:bodyPr/>
                    <a:lstStyle/>
                    <a:p>
                      <a:pPr algn="l" fontAlgn="b"/>
                      <a:r>
                        <a:rPr lang="en-GB" sz="700" b="0" i="0" u="none" strike="noStrike">
                          <a:solidFill>
                            <a:srgbClr val="000000"/>
                          </a:solidFill>
                          <a:effectLst/>
                          <a:latin typeface="Calibri"/>
                        </a:rPr>
                        <a:t>0.083</a:t>
                      </a:r>
                    </a:p>
                  </a:txBody>
                  <a:tcPr marL="3143" marR="3143" marT="3144" marB="0" anchor="b">
                    <a:lnL>
                      <a:noFill/>
                    </a:lnL>
                    <a:lnR>
                      <a:noFill/>
                    </a:lnR>
                    <a:lnT>
                      <a:noFill/>
                    </a:lnT>
                    <a:lnB>
                      <a:noFill/>
                    </a:lnB>
                    <a:solidFill>
                      <a:srgbClr val="FFFF00"/>
                    </a:solidFill>
                  </a:tcPr>
                </a:tc>
              </a:tr>
              <a:tr h="256987">
                <a:tc>
                  <a:txBody>
                    <a:bodyPr/>
                    <a:lstStyle/>
                    <a:p>
                      <a:pPr algn="l" fontAlgn="b"/>
                      <a:r>
                        <a:rPr lang="en-GB" sz="700" b="0" i="0" u="none" strike="noStrike">
                          <a:solidFill>
                            <a:srgbClr val="000000"/>
                          </a:solidFill>
                          <a:effectLst/>
                          <a:latin typeface="Calibri"/>
                        </a:rPr>
                        <a:t>London</a:t>
                      </a:r>
                    </a:p>
                  </a:txBody>
                  <a:tcPr marL="3143" marR="3143" marT="3144" marB="0" anchor="b">
                    <a:lnL>
                      <a:noFill/>
                    </a:lnL>
                    <a:lnR>
                      <a:noFill/>
                    </a:lnR>
                    <a:lnT>
                      <a:noFill/>
                    </a:lnT>
                    <a:lnB>
                      <a:noFill/>
                    </a:lnB>
                    <a:solidFill>
                      <a:srgbClr val="FFFF00"/>
                    </a:solidFill>
                  </a:tcPr>
                </a:tc>
                <a:tc>
                  <a:txBody>
                    <a:bodyPr/>
                    <a:lstStyle/>
                    <a:p>
                      <a:pPr algn="l" fontAlgn="b"/>
                      <a:r>
                        <a:rPr lang="en-GB" sz="700" b="0" i="0" u="none" strike="noStrike">
                          <a:solidFill>
                            <a:srgbClr val="000000"/>
                          </a:solidFill>
                          <a:effectLst/>
                          <a:latin typeface="Calibri"/>
                        </a:rPr>
                        <a:t>1602</a:t>
                      </a:r>
                    </a:p>
                  </a:txBody>
                  <a:tcPr marL="3143" marR="3143" marT="3144" marB="0" anchor="b">
                    <a:lnL>
                      <a:noFill/>
                    </a:lnL>
                    <a:lnR>
                      <a:noFill/>
                    </a:lnR>
                    <a:lnT>
                      <a:noFill/>
                    </a:lnT>
                    <a:lnB>
                      <a:noFill/>
                    </a:lnB>
                    <a:solidFill>
                      <a:srgbClr val="FFFF00"/>
                    </a:solidFill>
                  </a:tcPr>
                </a:tc>
                <a:tc>
                  <a:txBody>
                    <a:bodyPr/>
                    <a:lstStyle/>
                    <a:p>
                      <a:pPr algn="l" fontAlgn="b"/>
                      <a:r>
                        <a:rPr lang="en-GB" sz="700" b="0" i="0" u="none" strike="noStrike">
                          <a:solidFill>
                            <a:srgbClr val="000000"/>
                          </a:solidFill>
                          <a:effectLst/>
                          <a:latin typeface="Calibri"/>
                        </a:rPr>
                        <a:t>6</a:t>
                      </a:r>
                    </a:p>
                  </a:txBody>
                  <a:tcPr marL="3143" marR="3143" marT="3144" marB="0" anchor="b">
                    <a:lnL>
                      <a:noFill/>
                    </a:lnL>
                    <a:lnR>
                      <a:noFill/>
                    </a:lnR>
                    <a:lnT>
                      <a:noFill/>
                    </a:lnT>
                    <a:lnB>
                      <a:noFill/>
                    </a:lnB>
                    <a:solidFill>
                      <a:srgbClr val="FFFF00"/>
                    </a:solidFill>
                  </a:tcPr>
                </a:tc>
                <a:tc>
                  <a:txBody>
                    <a:bodyPr/>
                    <a:lstStyle/>
                    <a:p>
                      <a:pPr algn="l" fontAlgn="b"/>
                      <a:r>
                        <a:rPr lang="en-GB" sz="700" b="0" i="0" u="none" strike="noStrike">
                          <a:solidFill>
                            <a:srgbClr val="000000"/>
                          </a:solidFill>
                          <a:effectLst/>
                          <a:latin typeface="Calibri"/>
                        </a:rPr>
                        <a:t>5</a:t>
                      </a:r>
                    </a:p>
                  </a:txBody>
                  <a:tcPr marL="3143" marR="3143" marT="3144" marB="0" anchor="b">
                    <a:lnL>
                      <a:noFill/>
                    </a:lnL>
                    <a:lnR>
                      <a:noFill/>
                    </a:lnR>
                    <a:lnT>
                      <a:noFill/>
                    </a:lnT>
                    <a:lnB>
                      <a:noFill/>
                    </a:lnB>
                    <a:solidFill>
                      <a:srgbClr val="FFFF00"/>
                    </a:solidFill>
                  </a:tcPr>
                </a:tc>
                <a:tc>
                  <a:txBody>
                    <a:bodyPr/>
                    <a:lstStyle/>
                    <a:p>
                      <a:pPr algn="l" fontAlgn="b"/>
                      <a:r>
                        <a:rPr lang="en-GB" sz="700" b="0" i="0" u="none" strike="noStrike">
                          <a:solidFill>
                            <a:srgbClr val="000000"/>
                          </a:solidFill>
                          <a:effectLst/>
                          <a:latin typeface="Calibri"/>
                        </a:rPr>
                        <a:t>1</a:t>
                      </a:r>
                    </a:p>
                  </a:txBody>
                  <a:tcPr marL="3143" marR="3143" marT="3144" marB="0" anchor="b">
                    <a:lnL>
                      <a:noFill/>
                    </a:lnL>
                    <a:lnR>
                      <a:noFill/>
                    </a:lnR>
                    <a:lnT>
                      <a:noFill/>
                    </a:lnT>
                    <a:lnB>
                      <a:noFill/>
                    </a:lnB>
                    <a:solidFill>
                      <a:srgbClr val="FFFF00"/>
                    </a:solidFill>
                  </a:tcPr>
                </a:tc>
                <a:tc>
                  <a:txBody>
                    <a:bodyPr/>
                    <a:lstStyle/>
                    <a:p>
                      <a:pPr algn="l" fontAlgn="b"/>
                      <a:r>
                        <a:rPr lang="en-GB" sz="700" b="0" i="0" u="none" strike="noStrike">
                          <a:solidFill>
                            <a:srgbClr val="000000"/>
                          </a:solidFill>
                          <a:effectLst/>
                          <a:latin typeface="Calibri"/>
                        </a:rPr>
                        <a:t>0.833</a:t>
                      </a:r>
                    </a:p>
                  </a:txBody>
                  <a:tcPr marL="3143" marR="3143" marT="3144" marB="0" anchor="b">
                    <a:lnL>
                      <a:noFill/>
                    </a:lnL>
                    <a:lnR>
                      <a:noFill/>
                    </a:lnR>
                    <a:lnT>
                      <a:noFill/>
                    </a:lnT>
                    <a:lnB>
                      <a:noFill/>
                    </a:lnB>
                    <a:solidFill>
                      <a:srgbClr val="FFFF00"/>
                    </a:solidFill>
                  </a:tcPr>
                </a:tc>
                <a:tc>
                  <a:txBody>
                    <a:bodyPr/>
                    <a:lstStyle/>
                    <a:p>
                      <a:pPr algn="l" fontAlgn="b"/>
                      <a:r>
                        <a:rPr lang="en-GB" sz="700" b="0" i="0" u="none" strike="noStrike">
                          <a:solidFill>
                            <a:srgbClr val="000000"/>
                          </a:solidFill>
                          <a:effectLst/>
                          <a:latin typeface="Calibri"/>
                        </a:rPr>
                        <a:t>0.200</a:t>
                      </a:r>
                    </a:p>
                  </a:txBody>
                  <a:tcPr marL="3143" marR="3143" marT="3144" marB="0" anchor="b">
                    <a:lnL>
                      <a:noFill/>
                    </a:lnL>
                    <a:lnR>
                      <a:noFill/>
                    </a:lnR>
                    <a:lnT>
                      <a:noFill/>
                    </a:lnT>
                    <a:lnB>
                      <a:noFill/>
                    </a:lnB>
                    <a:solidFill>
                      <a:srgbClr val="FFFF00"/>
                    </a:solidFill>
                  </a:tcPr>
                </a:tc>
              </a:tr>
              <a:tr h="256987">
                <a:tc>
                  <a:txBody>
                    <a:bodyPr/>
                    <a:lstStyle/>
                    <a:p>
                      <a:pPr algn="l" fontAlgn="b"/>
                      <a:r>
                        <a:rPr lang="en-GB" sz="700" b="0" i="0" u="none" strike="noStrike">
                          <a:solidFill>
                            <a:srgbClr val="000000"/>
                          </a:solidFill>
                          <a:effectLst/>
                          <a:latin typeface="Calibri"/>
                        </a:rPr>
                        <a:t>London</a:t>
                      </a:r>
                    </a:p>
                  </a:txBody>
                  <a:tcPr marL="3143" marR="3143" marT="3144" marB="0" anchor="b">
                    <a:lnL>
                      <a:noFill/>
                    </a:lnL>
                    <a:lnR>
                      <a:noFill/>
                    </a:lnR>
                    <a:lnT>
                      <a:noFill/>
                    </a:lnT>
                    <a:lnB>
                      <a:noFill/>
                    </a:lnB>
                  </a:tcPr>
                </a:tc>
                <a:tc>
                  <a:txBody>
                    <a:bodyPr/>
                    <a:lstStyle/>
                    <a:p>
                      <a:pPr algn="l" fontAlgn="b"/>
                      <a:r>
                        <a:rPr lang="en-GB" sz="700" b="0" i="0" u="none" strike="noStrike">
                          <a:solidFill>
                            <a:srgbClr val="000000"/>
                          </a:solidFill>
                          <a:effectLst/>
                          <a:latin typeface="Calibri"/>
                        </a:rPr>
                        <a:t>1603</a:t>
                      </a:r>
                    </a:p>
                  </a:txBody>
                  <a:tcPr marL="3143" marR="3143" marT="3144" marB="0" anchor="b">
                    <a:lnL>
                      <a:noFill/>
                    </a:lnL>
                    <a:lnR>
                      <a:noFill/>
                    </a:lnR>
                    <a:lnT>
                      <a:noFill/>
                    </a:lnT>
                    <a:lnB>
                      <a:noFill/>
                    </a:lnB>
                  </a:tcPr>
                </a:tc>
                <a:tc>
                  <a:txBody>
                    <a:bodyPr/>
                    <a:lstStyle/>
                    <a:p>
                      <a:pPr algn="l" fontAlgn="b"/>
                      <a:r>
                        <a:rPr lang="en-GB" sz="700" b="0" i="0" u="none" strike="noStrike">
                          <a:solidFill>
                            <a:srgbClr val="000000"/>
                          </a:solidFill>
                          <a:effectLst/>
                          <a:latin typeface="Calibri"/>
                        </a:rPr>
                        <a:t>5</a:t>
                      </a:r>
                    </a:p>
                  </a:txBody>
                  <a:tcPr marL="3143" marR="3143" marT="3144" marB="0" anchor="b">
                    <a:lnL>
                      <a:noFill/>
                    </a:lnL>
                    <a:lnR>
                      <a:noFill/>
                    </a:lnR>
                    <a:lnT>
                      <a:noFill/>
                    </a:lnT>
                    <a:lnB>
                      <a:noFill/>
                    </a:lnB>
                  </a:tcPr>
                </a:tc>
                <a:tc>
                  <a:txBody>
                    <a:bodyPr/>
                    <a:lstStyle/>
                    <a:p>
                      <a:pPr algn="l" fontAlgn="b"/>
                      <a:r>
                        <a:rPr lang="en-GB" sz="700" b="0" i="0" u="none" strike="noStrike" dirty="0" smtClean="0">
                          <a:solidFill>
                            <a:srgbClr val="000000"/>
                          </a:solidFill>
                          <a:effectLst/>
                          <a:latin typeface="Calibri"/>
                        </a:rPr>
                        <a:t>0</a:t>
                      </a:r>
                      <a:endParaRPr lang="en-GB" sz="700" b="0" i="0" u="none" strike="noStrike" dirty="0">
                        <a:solidFill>
                          <a:srgbClr val="000000"/>
                        </a:solidFill>
                        <a:effectLst/>
                        <a:latin typeface="Calibri"/>
                      </a:endParaRPr>
                    </a:p>
                  </a:txBody>
                  <a:tcPr marL="3143" marR="3143" marT="3144" marB="0" anchor="b">
                    <a:lnL>
                      <a:noFill/>
                    </a:lnL>
                    <a:lnR>
                      <a:noFill/>
                    </a:lnR>
                    <a:lnT>
                      <a:noFill/>
                    </a:lnT>
                    <a:lnB>
                      <a:noFill/>
                    </a:lnB>
                  </a:tcPr>
                </a:tc>
                <a:tc>
                  <a:txBody>
                    <a:bodyPr/>
                    <a:lstStyle/>
                    <a:p>
                      <a:pPr algn="l" fontAlgn="b"/>
                      <a:r>
                        <a:rPr lang="en-GB" sz="700" b="0" i="0" u="none" strike="noStrike">
                          <a:solidFill>
                            <a:srgbClr val="000000"/>
                          </a:solidFill>
                          <a:effectLst/>
                          <a:latin typeface="Calibri"/>
                        </a:rPr>
                        <a:t>0</a:t>
                      </a:r>
                    </a:p>
                  </a:txBody>
                  <a:tcPr marL="3143" marR="3143" marT="3144" marB="0" anchor="b">
                    <a:lnL>
                      <a:noFill/>
                    </a:lnL>
                    <a:lnR>
                      <a:noFill/>
                    </a:lnR>
                    <a:lnT>
                      <a:noFill/>
                    </a:lnT>
                    <a:lnB>
                      <a:noFill/>
                    </a:lnB>
                  </a:tcPr>
                </a:tc>
                <a:tc>
                  <a:txBody>
                    <a:bodyPr/>
                    <a:lstStyle/>
                    <a:p>
                      <a:pPr algn="l" fontAlgn="b"/>
                      <a:r>
                        <a:rPr lang="en-GB" sz="700" b="0" i="0" u="none" strike="noStrike" dirty="0" smtClean="0">
                          <a:solidFill>
                            <a:srgbClr val="000000"/>
                          </a:solidFill>
                          <a:effectLst/>
                          <a:latin typeface="Calibri"/>
                        </a:rPr>
                        <a:t>0.000</a:t>
                      </a:r>
                      <a:endParaRPr lang="en-GB" sz="700" b="0" i="0" u="none" strike="noStrike" dirty="0">
                        <a:solidFill>
                          <a:srgbClr val="000000"/>
                        </a:solidFill>
                        <a:effectLst/>
                        <a:latin typeface="Calibri"/>
                      </a:endParaRPr>
                    </a:p>
                  </a:txBody>
                  <a:tcPr marL="3143" marR="3143" marT="3144" marB="0" anchor="b">
                    <a:lnL>
                      <a:noFill/>
                    </a:lnL>
                    <a:lnR>
                      <a:noFill/>
                    </a:lnR>
                    <a:lnT>
                      <a:noFill/>
                    </a:lnT>
                    <a:lnB>
                      <a:noFill/>
                    </a:lnB>
                  </a:tcPr>
                </a:tc>
                <a:tc>
                  <a:txBody>
                    <a:bodyPr/>
                    <a:lstStyle/>
                    <a:p>
                      <a:pPr algn="l" fontAlgn="b"/>
                      <a:endParaRPr lang="en-GB" sz="700" b="0" i="0" u="none" strike="noStrike" dirty="0">
                        <a:solidFill>
                          <a:srgbClr val="000000"/>
                        </a:solidFill>
                        <a:effectLst/>
                        <a:latin typeface="Calibri"/>
                      </a:endParaRPr>
                    </a:p>
                  </a:txBody>
                  <a:tcPr marL="3143" marR="3143" marT="3144" marB="0" anchor="b">
                    <a:lnL>
                      <a:noFill/>
                    </a:lnL>
                    <a:lnR>
                      <a:noFill/>
                    </a:lnR>
                    <a:lnT>
                      <a:noFill/>
                    </a:lnT>
                    <a:lnB>
                      <a:noFill/>
                    </a:lnB>
                  </a:tcPr>
                </a:tc>
              </a:tr>
              <a:tr h="256987">
                <a:tc>
                  <a:txBody>
                    <a:bodyPr/>
                    <a:lstStyle/>
                    <a:p>
                      <a:pPr algn="l" fontAlgn="b"/>
                      <a:r>
                        <a:rPr lang="en-GB" sz="700" b="0" i="0" u="none" strike="noStrike">
                          <a:solidFill>
                            <a:srgbClr val="000000"/>
                          </a:solidFill>
                          <a:effectLst/>
                          <a:latin typeface="Calibri"/>
                        </a:rPr>
                        <a:t>London</a:t>
                      </a:r>
                    </a:p>
                  </a:txBody>
                  <a:tcPr marL="3143" marR="3143" marT="3144" marB="0" anchor="b">
                    <a:lnL>
                      <a:noFill/>
                    </a:lnL>
                    <a:lnR>
                      <a:noFill/>
                    </a:lnR>
                    <a:lnT>
                      <a:noFill/>
                    </a:lnT>
                    <a:lnB>
                      <a:noFill/>
                    </a:lnB>
                  </a:tcPr>
                </a:tc>
                <a:tc>
                  <a:txBody>
                    <a:bodyPr/>
                    <a:lstStyle/>
                    <a:p>
                      <a:pPr algn="l" fontAlgn="b"/>
                      <a:r>
                        <a:rPr lang="en-GB" sz="700" b="0" i="0" u="none" strike="noStrike">
                          <a:solidFill>
                            <a:srgbClr val="000000"/>
                          </a:solidFill>
                          <a:effectLst/>
                          <a:latin typeface="Calibri"/>
                        </a:rPr>
                        <a:t>1801</a:t>
                      </a:r>
                    </a:p>
                  </a:txBody>
                  <a:tcPr marL="3143" marR="3143" marT="3144" marB="0" anchor="b">
                    <a:lnL>
                      <a:noFill/>
                    </a:lnL>
                    <a:lnR>
                      <a:noFill/>
                    </a:lnR>
                    <a:lnT>
                      <a:noFill/>
                    </a:lnT>
                    <a:lnB>
                      <a:noFill/>
                    </a:lnB>
                  </a:tcPr>
                </a:tc>
                <a:tc>
                  <a:txBody>
                    <a:bodyPr/>
                    <a:lstStyle/>
                    <a:p>
                      <a:pPr algn="l" fontAlgn="b"/>
                      <a:r>
                        <a:rPr lang="en-GB" sz="700" b="0" i="0" u="none" strike="noStrike">
                          <a:solidFill>
                            <a:srgbClr val="000000"/>
                          </a:solidFill>
                          <a:effectLst/>
                          <a:latin typeface="Calibri"/>
                        </a:rPr>
                        <a:t>0</a:t>
                      </a:r>
                    </a:p>
                  </a:txBody>
                  <a:tcPr marL="3143" marR="3143" marT="3144" marB="0" anchor="b">
                    <a:lnL>
                      <a:noFill/>
                    </a:lnL>
                    <a:lnR>
                      <a:noFill/>
                    </a:lnR>
                    <a:lnT>
                      <a:noFill/>
                    </a:lnT>
                    <a:lnB>
                      <a:noFill/>
                    </a:lnB>
                  </a:tcPr>
                </a:tc>
                <a:tc>
                  <a:txBody>
                    <a:bodyPr/>
                    <a:lstStyle/>
                    <a:p>
                      <a:pPr algn="l" fontAlgn="b"/>
                      <a:r>
                        <a:rPr lang="en-GB" sz="700" b="0" i="0" u="none" strike="noStrike">
                          <a:solidFill>
                            <a:srgbClr val="000000"/>
                          </a:solidFill>
                          <a:effectLst/>
                          <a:latin typeface="Calibri"/>
                        </a:rPr>
                        <a:t>0</a:t>
                      </a:r>
                    </a:p>
                  </a:txBody>
                  <a:tcPr marL="3143" marR="3143" marT="3144" marB="0" anchor="b">
                    <a:lnL>
                      <a:noFill/>
                    </a:lnL>
                    <a:lnR>
                      <a:noFill/>
                    </a:lnR>
                    <a:lnT>
                      <a:noFill/>
                    </a:lnT>
                    <a:lnB>
                      <a:noFill/>
                    </a:lnB>
                  </a:tcPr>
                </a:tc>
                <a:tc>
                  <a:txBody>
                    <a:bodyPr/>
                    <a:lstStyle/>
                    <a:p>
                      <a:pPr algn="l" fontAlgn="b"/>
                      <a:r>
                        <a:rPr lang="en-GB" sz="700" b="0" i="0" u="none" strike="noStrike">
                          <a:solidFill>
                            <a:srgbClr val="000000"/>
                          </a:solidFill>
                          <a:effectLst/>
                          <a:latin typeface="Calibri"/>
                        </a:rPr>
                        <a:t>0</a:t>
                      </a:r>
                    </a:p>
                  </a:txBody>
                  <a:tcPr marL="3143" marR="3143" marT="3144" marB="0" anchor="b">
                    <a:lnL>
                      <a:noFill/>
                    </a:lnL>
                    <a:lnR>
                      <a:noFill/>
                    </a:lnR>
                    <a:lnT>
                      <a:noFill/>
                    </a:lnT>
                    <a:lnB>
                      <a:noFill/>
                    </a:lnB>
                  </a:tcPr>
                </a:tc>
                <a:tc>
                  <a:txBody>
                    <a:bodyPr/>
                    <a:lstStyle/>
                    <a:p>
                      <a:pPr algn="l" fontAlgn="b"/>
                      <a:r>
                        <a:rPr lang="en-GB" sz="700" b="0" i="0" u="none" strike="noStrike">
                          <a:solidFill>
                            <a:srgbClr val="000000"/>
                          </a:solidFill>
                          <a:effectLst/>
                          <a:latin typeface="Calibri"/>
                        </a:rPr>
                        <a:t>0.000</a:t>
                      </a:r>
                    </a:p>
                  </a:txBody>
                  <a:tcPr marL="3143" marR="3143" marT="3144" marB="0" anchor="b">
                    <a:lnL>
                      <a:noFill/>
                    </a:lnL>
                    <a:lnR>
                      <a:noFill/>
                    </a:lnR>
                    <a:lnT>
                      <a:noFill/>
                    </a:lnT>
                    <a:lnB>
                      <a:noFill/>
                    </a:lnB>
                  </a:tcPr>
                </a:tc>
                <a:tc>
                  <a:txBody>
                    <a:bodyPr/>
                    <a:lstStyle/>
                    <a:p>
                      <a:pPr algn="l" fontAlgn="b"/>
                      <a:endParaRPr lang="en-GB" sz="700" b="0" i="0" u="none" strike="noStrike" dirty="0">
                        <a:solidFill>
                          <a:srgbClr val="000000"/>
                        </a:solidFill>
                        <a:effectLst/>
                        <a:latin typeface="Calibri"/>
                      </a:endParaRPr>
                    </a:p>
                  </a:txBody>
                  <a:tcPr marL="3143" marR="3143" marT="3144" marB="0" anchor="b">
                    <a:lnL>
                      <a:noFill/>
                    </a:lnL>
                    <a:lnR>
                      <a:noFill/>
                    </a:lnR>
                    <a:lnT>
                      <a:noFill/>
                    </a:lnT>
                    <a:lnB>
                      <a:noFill/>
                    </a:lnB>
                  </a:tcPr>
                </a:tc>
              </a:tr>
              <a:tr h="256987">
                <a:tc>
                  <a:txBody>
                    <a:bodyPr/>
                    <a:lstStyle/>
                    <a:p>
                      <a:pPr algn="l" fontAlgn="b"/>
                      <a:r>
                        <a:rPr lang="en-GB" sz="700" b="0" i="0" u="none" strike="noStrike">
                          <a:solidFill>
                            <a:srgbClr val="000000"/>
                          </a:solidFill>
                          <a:effectLst/>
                          <a:latin typeface="Calibri"/>
                        </a:rPr>
                        <a:t>London</a:t>
                      </a:r>
                    </a:p>
                  </a:txBody>
                  <a:tcPr marL="3143" marR="3143" marT="3144" marB="0" anchor="b">
                    <a:lnL>
                      <a:noFill/>
                    </a:lnL>
                    <a:lnR>
                      <a:noFill/>
                    </a:lnR>
                    <a:lnT>
                      <a:noFill/>
                    </a:lnT>
                    <a:lnB>
                      <a:noFill/>
                    </a:lnB>
                  </a:tcPr>
                </a:tc>
                <a:tc>
                  <a:txBody>
                    <a:bodyPr/>
                    <a:lstStyle/>
                    <a:p>
                      <a:pPr algn="l" fontAlgn="b"/>
                      <a:r>
                        <a:rPr lang="en-GB" sz="700" b="0" i="0" u="none" strike="noStrike">
                          <a:solidFill>
                            <a:srgbClr val="000000"/>
                          </a:solidFill>
                          <a:effectLst/>
                          <a:latin typeface="Calibri"/>
                        </a:rPr>
                        <a:t>1802</a:t>
                      </a:r>
                    </a:p>
                  </a:txBody>
                  <a:tcPr marL="3143" marR="3143" marT="3144" marB="0" anchor="b">
                    <a:lnL>
                      <a:noFill/>
                    </a:lnL>
                    <a:lnR>
                      <a:noFill/>
                    </a:lnR>
                    <a:lnT>
                      <a:noFill/>
                    </a:lnT>
                    <a:lnB>
                      <a:noFill/>
                    </a:lnB>
                  </a:tcPr>
                </a:tc>
                <a:tc>
                  <a:txBody>
                    <a:bodyPr/>
                    <a:lstStyle/>
                    <a:p>
                      <a:pPr algn="l" fontAlgn="b"/>
                      <a:r>
                        <a:rPr lang="en-GB" sz="700" b="0" i="0" u="none" strike="noStrike">
                          <a:solidFill>
                            <a:srgbClr val="000000"/>
                          </a:solidFill>
                          <a:effectLst/>
                          <a:latin typeface="Calibri"/>
                        </a:rPr>
                        <a:t>0</a:t>
                      </a:r>
                    </a:p>
                  </a:txBody>
                  <a:tcPr marL="3143" marR="3143" marT="3144" marB="0" anchor="b">
                    <a:lnL>
                      <a:noFill/>
                    </a:lnL>
                    <a:lnR>
                      <a:noFill/>
                    </a:lnR>
                    <a:lnT>
                      <a:noFill/>
                    </a:lnT>
                    <a:lnB>
                      <a:noFill/>
                    </a:lnB>
                  </a:tcPr>
                </a:tc>
                <a:tc>
                  <a:txBody>
                    <a:bodyPr/>
                    <a:lstStyle/>
                    <a:p>
                      <a:pPr algn="l" fontAlgn="b"/>
                      <a:r>
                        <a:rPr lang="en-GB" sz="700" b="0" i="0" u="none" strike="noStrike">
                          <a:solidFill>
                            <a:srgbClr val="000000"/>
                          </a:solidFill>
                          <a:effectLst/>
                          <a:latin typeface="Calibri"/>
                        </a:rPr>
                        <a:t>0</a:t>
                      </a:r>
                    </a:p>
                  </a:txBody>
                  <a:tcPr marL="3143" marR="3143" marT="3144" marB="0" anchor="b">
                    <a:lnL>
                      <a:noFill/>
                    </a:lnL>
                    <a:lnR>
                      <a:noFill/>
                    </a:lnR>
                    <a:lnT>
                      <a:noFill/>
                    </a:lnT>
                    <a:lnB>
                      <a:noFill/>
                    </a:lnB>
                  </a:tcPr>
                </a:tc>
                <a:tc>
                  <a:txBody>
                    <a:bodyPr/>
                    <a:lstStyle/>
                    <a:p>
                      <a:pPr algn="l" fontAlgn="b"/>
                      <a:r>
                        <a:rPr lang="en-GB" sz="700" b="0" i="0" u="none" strike="noStrike">
                          <a:solidFill>
                            <a:srgbClr val="000000"/>
                          </a:solidFill>
                          <a:effectLst/>
                          <a:latin typeface="Calibri"/>
                        </a:rPr>
                        <a:t>0</a:t>
                      </a:r>
                    </a:p>
                  </a:txBody>
                  <a:tcPr marL="3143" marR="3143" marT="3144" marB="0" anchor="b">
                    <a:lnL>
                      <a:noFill/>
                    </a:lnL>
                    <a:lnR>
                      <a:noFill/>
                    </a:lnR>
                    <a:lnT>
                      <a:noFill/>
                    </a:lnT>
                    <a:lnB>
                      <a:noFill/>
                    </a:lnB>
                  </a:tcPr>
                </a:tc>
                <a:tc>
                  <a:txBody>
                    <a:bodyPr/>
                    <a:lstStyle/>
                    <a:p>
                      <a:pPr algn="l" fontAlgn="b"/>
                      <a:r>
                        <a:rPr lang="en-GB" sz="700" b="0" i="0" u="none" strike="noStrike">
                          <a:solidFill>
                            <a:srgbClr val="000000"/>
                          </a:solidFill>
                          <a:effectLst/>
                          <a:latin typeface="Calibri"/>
                        </a:rPr>
                        <a:t>0.000</a:t>
                      </a:r>
                    </a:p>
                  </a:txBody>
                  <a:tcPr marL="3143" marR="3143" marT="3144" marB="0" anchor="b">
                    <a:lnL>
                      <a:noFill/>
                    </a:lnL>
                    <a:lnR>
                      <a:noFill/>
                    </a:lnR>
                    <a:lnT>
                      <a:noFill/>
                    </a:lnT>
                    <a:lnB>
                      <a:noFill/>
                    </a:lnB>
                  </a:tcPr>
                </a:tc>
                <a:tc>
                  <a:txBody>
                    <a:bodyPr/>
                    <a:lstStyle/>
                    <a:p>
                      <a:pPr algn="l" fontAlgn="b"/>
                      <a:endParaRPr lang="en-GB" sz="700" b="0" i="0" u="none" strike="noStrike" dirty="0">
                        <a:solidFill>
                          <a:srgbClr val="000000"/>
                        </a:solidFill>
                        <a:effectLst/>
                        <a:latin typeface="Calibri"/>
                      </a:endParaRPr>
                    </a:p>
                  </a:txBody>
                  <a:tcPr marL="3143" marR="3143" marT="3144" marB="0" anchor="b">
                    <a:lnL>
                      <a:noFill/>
                    </a:lnL>
                    <a:lnR>
                      <a:noFill/>
                    </a:lnR>
                    <a:lnT>
                      <a:noFill/>
                    </a:lnT>
                    <a:lnB>
                      <a:noFill/>
                    </a:lnB>
                  </a:tcPr>
                </a:tc>
              </a:tr>
              <a:tr h="256987">
                <a:tc>
                  <a:txBody>
                    <a:bodyPr/>
                    <a:lstStyle/>
                    <a:p>
                      <a:pPr algn="l" fontAlgn="b"/>
                      <a:r>
                        <a:rPr lang="en-GB" sz="700" b="0" i="0" u="none" strike="noStrike">
                          <a:solidFill>
                            <a:srgbClr val="000000"/>
                          </a:solidFill>
                          <a:effectLst/>
                          <a:latin typeface="Calibri"/>
                        </a:rPr>
                        <a:t>London</a:t>
                      </a:r>
                    </a:p>
                  </a:txBody>
                  <a:tcPr marL="3143" marR="3143" marT="3144" marB="0" anchor="b">
                    <a:lnL>
                      <a:noFill/>
                    </a:lnL>
                    <a:lnR>
                      <a:noFill/>
                    </a:lnR>
                    <a:lnT>
                      <a:noFill/>
                    </a:lnT>
                    <a:lnB>
                      <a:noFill/>
                    </a:lnB>
                    <a:solidFill>
                      <a:srgbClr val="FFFF00"/>
                    </a:solidFill>
                  </a:tcPr>
                </a:tc>
                <a:tc>
                  <a:txBody>
                    <a:bodyPr/>
                    <a:lstStyle/>
                    <a:p>
                      <a:pPr algn="l" fontAlgn="b"/>
                      <a:r>
                        <a:rPr lang="en-GB" sz="700" b="0" i="0" u="none" strike="noStrike">
                          <a:solidFill>
                            <a:srgbClr val="000000"/>
                          </a:solidFill>
                          <a:effectLst/>
                          <a:latin typeface="Calibri"/>
                        </a:rPr>
                        <a:t>1803</a:t>
                      </a:r>
                    </a:p>
                  </a:txBody>
                  <a:tcPr marL="3143" marR="3143" marT="3144" marB="0" anchor="b">
                    <a:lnL>
                      <a:noFill/>
                    </a:lnL>
                    <a:lnR>
                      <a:noFill/>
                    </a:lnR>
                    <a:lnT>
                      <a:noFill/>
                    </a:lnT>
                    <a:lnB>
                      <a:noFill/>
                    </a:lnB>
                    <a:solidFill>
                      <a:srgbClr val="FFFF00"/>
                    </a:solidFill>
                  </a:tcPr>
                </a:tc>
                <a:tc>
                  <a:txBody>
                    <a:bodyPr/>
                    <a:lstStyle/>
                    <a:p>
                      <a:pPr algn="l" fontAlgn="b"/>
                      <a:r>
                        <a:rPr lang="en-GB" sz="700" b="0" i="0" u="none" strike="noStrike">
                          <a:solidFill>
                            <a:srgbClr val="000000"/>
                          </a:solidFill>
                          <a:effectLst/>
                          <a:latin typeface="Calibri"/>
                        </a:rPr>
                        <a:t>4</a:t>
                      </a:r>
                    </a:p>
                  </a:txBody>
                  <a:tcPr marL="3143" marR="3143" marT="3144" marB="0" anchor="b">
                    <a:lnL>
                      <a:noFill/>
                    </a:lnL>
                    <a:lnR>
                      <a:noFill/>
                    </a:lnR>
                    <a:lnT>
                      <a:noFill/>
                    </a:lnT>
                    <a:lnB>
                      <a:noFill/>
                    </a:lnB>
                    <a:solidFill>
                      <a:srgbClr val="FFFF00"/>
                    </a:solidFill>
                  </a:tcPr>
                </a:tc>
                <a:tc>
                  <a:txBody>
                    <a:bodyPr/>
                    <a:lstStyle/>
                    <a:p>
                      <a:pPr algn="l" fontAlgn="b"/>
                      <a:r>
                        <a:rPr lang="en-GB" sz="700" b="0" i="0" u="none" strike="noStrike">
                          <a:solidFill>
                            <a:srgbClr val="000000"/>
                          </a:solidFill>
                          <a:effectLst/>
                          <a:latin typeface="Calibri"/>
                        </a:rPr>
                        <a:t>2</a:t>
                      </a:r>
                    </a:p>
                  </a:txBody>
                  <a:tcPr marL="3143" marR="3143" marT="3144" marB="0" anchor="b">
                    <a:lnL>
                      <a:noFill/>
                    </a:lnL>
                    <a:lnR>
                      <a:noFill/>
                    </a:lnR>
                    <a:lnT>
                      <a:noFill/>
                    </a:lnT>
                    <a:lnB>
                      <a:noFill/>
                    </a:lnB>
                    <a:solidFill>
                      <a:srgbClr val="FFFF00"/>
                    </a:solidFill>
                  </a:tcPr>
                </a:tc>
                <a:tc>
                  <a:txBody>
                    <a:bodyPr/>
                    <a:lstStyle/>
                    <a:p>
                      <a:pPr algn="l" fontAlgn="b"/>
                      <a:r>
                        <a:rPr lang="en-GB" sz="700" b="0" i="0" u="none" strike="noStrike">
                          <a:solidFill>
                            <a:srgbClr val="000000"/>
                          </a:solidFill>
                          <a:effectLst/>
                          <a:latin typeface="Calibri"/>
                        </a:rPr>
                        <a:t>0</a:t>
                      </a:r>
                    </a:p>
                  </a:txBody>
                  <a:tcPr marL="3143" marR="3143" marT="3144" marB="0" anchor="b">
                    <a:lnL>
                      <a:noFill/>
                    </a:lnL>
                    <a:lnR>
                      <a:noFill/>
                    </a:lnR>
                    <a:lnT>
                      <a:noFill/>
                    </a:lnT>
                    <a:lnB>
                      <a:noFill/>
                    </a:lnB>
                    <a:solidFill>
                      <a:srgbClr val="FFFF00"/>
                    </a:solidFill>
                  </a:tcPr>
                </a:tc>
                <a:tc>
                  <a:txBody>
                    <a:bodyPr/>
                    <a:lstStyle/>
                    <a:p>
                      <a:pPr algn="l" fontAlgn="b"/>
                      <a:r>
                        <a:rPr lang="en-GB" sz="700" b="0" i="0" u="none" strike="noStrike">
                          <a:solidFill>
                            <a:srgbClr val="000000"/>
                          </a:solidFill>
                          <a:effectLst/>
                          <a:latin typeface="Calibri"/>
                        </a:rPr>
                        <a:t>0.500</a:t>
                      </a:r>
                    </a:p>
                  </a:txBody>
                  <a:tcPr marL="3143" marR="3143" marT="3144" marB="0" anchor="b">
                    <a:lnL>
                      <a:noFill/>
                    </a:lnL>
                    <a:lnR>
                      <a:noFill/>
                    </a:lnR>
                    <a:lnT>
                      <a:noFill/>
                    </a:lnT>
                    <a:lnB>
                      <a:noFill/>
                    </a:lnB>
                    <a:solidFill>
                      <a:srgbClr val="FFFF00"/>
                    </a:solidFill>
                  </a:tcPr>
                </a:tc>
                <a:tc>
                  <a:txBody>
                    <a:bodyPr/>
                    <a:lstStyle/>
                    <a:p>
                      <a:pPr algn="l" fontAlgn="b"/>
                      <a:r>
                        <a:rPr lang="en-GB" sz="700" b="0" i="0" u="none" strike="noStrike">
                          <a:solidFill>
                            <a:srgbClr val="000000"/>
                          </a:solidFill>
                          <a:effectLst/>
                          <a:latin typeface="Calibri"/>
                        </a:rPr>
                        <a:t>0.000</a:t>
                      </a:r>
                    </a:p>
                  </a:txBody>
                  <a:tcPr marL="3143" marR="3143" marT="3144" marB="0" anchor="b">
                    <a:lnL>
                      <a:noFill/>
                    </a:lnL>
                    <a:lnR>
                      <a:noFill/>
                    </a:lnR>
                    <a:lnT>
                      <a:noFill/>
                    </a:lnT>
                    <a:lnB>
                      <a:noFill/>
                    </a:lnB>
                    <a:solidFill>
                      <a:srgbClr val="FFFF00"/>
                    </a:solidFill>
                  </a:tcPr>
                </a:tc>
              </a:tr>
              <a:tr h="256987">
                <a:tc>
                  <a:txBody>
                    <a:bodyPr/>
                    <a:lstStyle/>
                    <a:p>
                      <a:pPr algn="l" fontAlgn="b"/>
                      <a:r>
                        <a:rPr lang="en-GB" sz="700" b="0" i="0" u="none" strike="noStrike">
                          <a:solidFill>
                            <a:srgbClr val="000000"/>
                          </a:solidFill>
                          <a:effectLst/>
                          <a:latin typeface="Calibri"/>
                        </a:rPr>
                        <a:t>London</a:t>
                      </a:r>
                    </a:p>
                  </a:txBody>
                  <a:tcPr marL="3143" marR="3143" marT="3144" marB="0" anchor="b">
                    <a:lnL>
                      <a:noFill/>
                    </a:lnL>
                    <a:lnR>
                      <a:noFill/>
                    </a:lnR>
                    <a:lnT>
                      <a:noFill/>
                    </a:lnT>
                    <a:lnB>
                      <a:noFill/>
                    </a:lnB>
                    <a:solidFill>
                      <a:srgbClr val="FFFF00"/>
                    </a:solidFill>
                  </a:tcPr>
                </a:tc>
                <a:tc>
                  <a:txBody>
                    <a:bodyPr/>
                    <a:lstStyle/>
                    <a:p>
                      <a:pPr algn="l" fontAlgn="b"/>
                      <a:r>
                        <a:rPr lang="en-GB" sz="700" b="0" i="0" u="none" strike="noStrike">
                          <a:solidFill>
                            <a:srgbClr val="000000"/>
                          </a:solidFill>
                          <a:effectLst/>
                          <a:latin typeface="Calibri"/>
                        </a:rPr>
                        <a:t>1804</a:t>
                      </a:r>
                    </a:p>
                  </a:txBody>
                  <a:tcPr marL="3143" marR="3143" marT="3144" marB="0" anchor="b">
                    <a:lnL>
                      <a:noFill/>
                    </a:lnL>
                    <a:lnR>
                      <a:noFill/>
                    </a:lnR>
                    <a:lnT>
                      <a:noFill/>
                    </a:lnT>
                    <a:lnB>
                      <a:noFill/>
                    </a:lnB>
                    <a:solidFill>
                      <a:srgbClr val="FFFF00"/>
                    </a:solidFill>
                  </a:tcPr>
                </a:tc>
                <a:tc>
                  <a:txBody>
                    <a:bodyPr/>
                    <a:lstStyle/>
                    <a:p>
                      <a:pPr algn="l" fontAlgn="b"/>
                      <a:r>
                        <a:rPr lang="en-GB" sz="700" b="0" i="0" u="none" strike="noStrike">
                          <a:solidFill>
                            <a:srgbClr val="000000"/>
                          </a:solidFill>
                          <a:effectLst/>
                          <a:latin typeface="Calibri"/>
                        </a:rPr>
                        <a:t>10</a:t>
                      </a:r>
                    </a:p>
                  </a:txBody>
                  <a:tcPr marL="3143" marR="3143" marT="3144" marB="0" anchor="b">
                    <a:lnL>
                      <a:noFill/>
                    </a:lnL>
                    <a:lnR>
                      <a:noFill/>
                    </a:lnR>
                    <a:lnT>
                      <a:noFill/>
                    </a:lnT>
                    <a:lnB>
                      <a:noFill/>
                    </a:lnB>
                    <a:solidFill>
                      <a:srgbClr val="FFFF00"/>
                    </a:solidFill>
                  </a:tcPr>
                </a:tc>
                <a:tc>
                  <a:txBody>
                    <a:bodyPr/>
                    <a:lstStyle/>
                    <a:p>
                      <a:pPr algn="l" fontAlgn="b"/>
                      <a:r>
                        <a:rPr lang="en-GB" sz="700" b="0" i="0" u="none" strike="noStrike">
                          <a:solidFill>
                            <a:srgbClr val="000000"/>
                          </a:solidFill>
                          <a:effectLst/>
                          <a:latin typeface="Calibri"/>
                        </a:rPr>
                        <a:t>7</a:t>
                      </a:r>
                    </a:p>
                  </a:txBody>
                  <a:tcPr marL="3143" marR="3143" marT="3144" marB="0" anchor="b">
                    <a:lnL>
                      <a:noFill/>
                    </a:lnL>
                    <a:lnR>
                      <a:noFill/>
                    </a:lnR>
                    <a:lnT>
                      <a:noFill/>
                    </a:lnT>
                    <a:lnB>
                      <a:noFill/>
                    </a:lnB>
                    <a:solidFill>
                      <a:srgbClr val="FFFF00"/>
                    </a:solidFill>
                  </a:tcPr>
                </a:tc>
                <a:tc>
                  <a:txBody>
                    <a:bodyPr/>
                    <a:lstStyle/>
                    <a:p>
                      <a:pPr algn="l" fontAlgn="b"/>
                      <a:r>
                        <a:rPr lang="en-GB" sz="700" b="0" i="0" u="none" strike="noStrike">
                          <a:solidFill>
                            <a:srgbClr val="000000"/>
                          </a:solidFill>
                          <a:effectLst/>
                          <a:latin typeface="Calibri"/>
                        </a:rPr>
                        <a:t>0</a:t>
                      </a:r>
                    </a:p>
                  </a:txBody>
                  <a:tcPr marL="3143" marR="3143" marT="3144" marB="0" anchor="b">
                    <a:lnL>
                      <a:noFill/>
                    </a:lnL>
                    <a:lnR>
                      <a:noFill/>
                    </a:lnR>
                    <a:lnT>
                      <a:noFill/>
                    </a:lnT>
                    <a:lnB>
                      <a:noFill/>
                    </a:lnB>
                    <a:solidFill>
                      <a:srgbClr val="FFFF00"/>
                    </a:solidFill>
                  </a:tcPr>
                </a:tc>
                <a:tc>
                  <a:txBody>
                    <a:bodyPr/>
                    <a:lstStyle/>
                    <a:p>
                      <a:pPr algn="l" fontAlgn="b"/>
                      <a:r>
                        <a:rPr lang="en-GB" sz="700" b="0" i="0" u="none" strike="noStrike">
                          <a:solidFill>
                            <a:srgbClr val="000000"/>
                          </a:solidFill>
                          <a:effectLst/>
                          <a:latin typeface="Calibri"/>
                        </a:rPr>
                        <a:t>0.700</a:t>
                      </a:r>
                    </a:p>
                  </a:txBody>
                  <a:tcPr marL="3143" marR="3143" marT="3144" marB="0" anchor="b">
                    <a:lnL>
                      <a:noFill/>
                    </a:lnL>
                    <a:lnR>
                      <a:noFill/>
                    </a:lnR>
                    <a:lnT>
                      <a:noFill/>
                    </a:lnT>
                    <a:lnB>
                      <a:noFill/>
                    </a:lnB>
                    <a:solidFill>
                      <a:srgbClr val="FFFF00"/>
                    </a:solidFill>
                  </a:tcPr>
                </a:tc>
                <a:tc>
                  <a:txBody>
                    <a:bodyPr/>
                    <a:lstStyle/>
                    <a:p>
                      <a:pPr algn="l" fontAlgn="b"/>
                      <a:r>
                        <a:rPr lang="en-GB" sz="700" b="0" i="0" u="none" strike="noStrike" dirty="0">
                          <a:solidFill>
                            <a:srgbClr val="000000"/>
                          </a:solidFill>
                          <a:effectLst/>
                          <a:latin typeface="Calibri"/>
                        </a:rPr>
                        <a:t>0.000</a:t>
                      </a:r>
                    </a:p>
                  </a:txBody>
                  <a:tcPr marL="3143" marR="3143" marT="3144" marB="0" anchor="b">
                    <a:lnL>
                      <a:noFill/>
                    </a:lnL>
                    <a:lnR>
                      <a:noFill/>
                    </a:lnR>
                    <a:lnT>
                      <a:noFill/>
                    </a:lnT>
                    <a:lnB>
                      <a:noFill/>
                    </a:lnB>
                    <a:solidFill>
                      <a:srgbClr val="FFFF00"/>
                    </a:solidFill>
                  </a:tcPr>
                </a:tc>
              </a:tr>
            </a:tbl>
          </a:graphicData>
        </a:graphic>
      </p:graphicFrame>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5">
      <a:dk1>
        <a:srgbClr val="000000"/>
      </a:dk1>
      <a:lt1>
        <a:srgbClr val="FFFFFF"/>
      </a:lt1>
      <a:dk2>
        <a:srgbClr val="004359"/>
      </a:dk2>
      <a:lt2>
        <a:srgbClr val="808080"/>
      </a:lt2>
      <a:accent1>
        <a:srgbClr val="7FA1AC"/>
      </a:accent1>
      <a:accent2>
        <a:srgbClr val="004359"/>
      </a:accent2>
      <a:accent3>
        <a:srgbClr val="FFFFFF"/>
      </a:accent3>
      <a:accent4>
        <a:srgbClr val="000000"/>
      </a:accent4>
      <a:accent5>
        <a:srgbClr val="C0CDD2"/>
      </a:accent5>
      <a:accent6>
        <a:srgbClr val="003C50"/>
      </a:accent6>
      <a:hlink>
        <a:srgbClr val="459CBD"/>
      </a:hlink>
      <a:folHlink>
        <a:srgbClr val="B25D86"/>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7FA1AC"/>
        </a:accent1>
        <a:accent2>
          <a:srgbClr val="004359"/>
        </a:accent2>
        <a:accent3>
          <a:srgbClr val="FFFFFF"/>
        </a:accent3>
        <a:accent4>
          <a:srgbClr val="000000"/>
        </a:accent4>
        <a:accent5>
          <a:srgbClr val="C0CDD2"/>
        </a:accent5>
        <a:accent6>
          <a:srgbClr val="003C50"/>
        </a:accent6>
        <a:hlink>
          <a:srgbClr val="4B4620"/>
        </a:hlink>
        <a:folHlink>
          <a:srgbClr val="B25D86"/>
        </a:folHlink>
      </a:clrScheme>
      <a:clrMap bg1="lt1" tx1="dk1" bg2="lt2" tx2="dk2" accent1="accent1" accent2="accent2" accent3="accent3" accent4="accent4" accent5="accent5" accent6="accent6" hlink="hlink" folHlink="folHlink"/>
    </a:extraClrScheme>
    <a:extraClrScheme>
      <a:clrScheme name="Default Design 14">
        <a:dk1>
          <a:srgbClr val="000000"/>
        </a:dk1>
        <a:lt1>
          <a:srgbClr val="FFFFFF"/>
        </a:lt1>
        <a:dk2>
          <a:srgbClr val="004359"/>
        </a:dk2>
        <a:lt2>
          <a:srgbClr val="808080"/>
        </a:lt2>
        <a:accent1>
          <a:srgbClr val="7FA1AC"/>
        </a:accent1>
        <a:accent2>
          <a:srgbClr val="004359"/>
        </a:accent2>
        <a:accent3>
          <a:srgbClr val="FFFFFF"/>
        </a:accent3>
        <a:accent4>
          <a:srgbClr val="000000"/>
        </a:accent4>
        <a:accent5>
          <a:srgbClr val="C0CDD2"/>
        </a:accent5>
        <a:accent6>
          <a:srgbClr val="003C50"/>
        </a:accent6>
        <a:hlink>
          <a:srgbClr val="4B4620"/>
        </a:hlink>
        <a:folHlink>
          <a:srgbClr val="B25D86"/>
        </a:folHlink>
      </a:clrScheme>
      <a:clrMap bg1="lt1" tx1="dk1" bg2="lt2" tx2="dk2" accent1="accent1" accent2="accent2" accent3="accent3" accent4="accent4" accent5="accent5" accent6="accent6" hlink="hlink" folHlink="folHlink"/>
    </a:extraClrScheme>
    <a:extraClrScheme>
      <a:clrScheme name="Default Design 15">
        <a:dk1>
          <a:srgbClr val="000000"/>
        </a:dk1>
        <a:lt1>
          <a:srgbClr val="FFFFFF"/>
        </a:lt1>
        <a:dk2>
          <a:srgbClr val="004359"/>
        </a:dk2>
        <a:lt2>
          <a:srgbClr val="808080"/>
        </a:lt2>
        <a:accent1>
          <a:srgbClr val="7FA1AC"/>
        </a:accent1>
        <a:accent2>
          <a:srgbClr val="004359"/>
        </a:accent2>
        <a:accent3>
          <a:srgbClr val="FFFFFF"/>
        </a:accent3>
        <a:accent4>
          <a:srgbClr val="000000"/>
        </a:accent4>
        <a:accent5>
          <a:srgbClr val="C0CDD2"/>
        </a:accent5>
        <a:accent6>
          <a:srgbClr val="003C50"/>
        </a:accent6>
        <a:hlink>
          <a:srgbClr val="459CBD"/>
        </a:hlink>
        <a:folHlink>
          <a:srgbClr val="B25D8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3066</TotalTime>
  <Words>4488</Words>
  <Application>Microsoft Office PowerPoint</Application>
  <PresentationFormat>On-screen Show (4:3)</PresentationFormat>
  <Paragraphs>1450</Paragraphs>
  <Slides>91</Slides>
  <Notes>9</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91</vt:i4>
      </vt:variant>
    </vt:vector>
  </HeadingPairs>
  <TitlesOfParts>
    <vt:vector size="93" baseType="lpstr">
      <vt:lpstr>Default Design</vt:lpstr>
      <vt:lpstr>Photo Editor Photo</vt:lpstr>
      <vt:lpstr>What can digital technologies add to screening and brief intervention for alcohol use in healthcare settings?    </vt:lpstr>
      <vt:lpstr>PowerPoint Presentation</vt:lpstr>
      <vt:lpstr>PowerPoint Presentation</vt:lpstr>
      <vt:lpstr>PowerPoint Presentation</vt:lpstr>
      <vt:lpstr>Scope of the presentation</vt:lpstr>
      <vt:lpstr>Digital technologies</vt:lpstr>
      <vt:lpstr>Digital technologies and eHealth </vt:lpstr>
      <vt:lpstr>Applications of digital technologies in health care</vt:lpstr>
      <vt:lpstr>Applications of digital technologies in health care</vt:lpstr>
      <vt:lpstr>Electronic care records (ECRs)</vt:lpstr>
      <vt:lpstr>Applications of digital technologies in health care</vt:lpstr>
      <vt:lpstr>Applications of digital technologies in health care</vt:lpstr>
      <vt:lpstr>PowerPoint Presentation</vt:lpstr>
      <vt:lpstr>Telemedicine and telecare</vt:lpstr>
      <vt:lpstr>PowerPoint Presentation</vt:lpstr>
      <vt:lpstr>Applications of digital technologies in health care</vt:lpstr>
      <vt:lpstr>PowerPoint Presentation</vt:lpstr>
      <vt:lpstr>UK GP Records Database Research</vt:lpstr>
      <vt:lpstr>PowerPoint Presentation</vt:lpstr>
      <vt:lpstr>Applications of digital technologies in health care</vt:lpstr>
      <vt:lpstr>Internet &amp; mobile technologies for patients</vt:lpstr>
      <vt:lpstr>Access to the Internet</vt:lpstr>
      <vt:lpstr>Mobile phone penetration</vt:lpstr>
      <vt:lpstr>Digitally mediated interventions for mental health</vt:lpstr>
      <vt:lpstr>Digitally mediated interventions for smoking cessation: Internet-based</vt:lpstr>
      <vt:lpstr>Digitally mediated interventions for smoking cessation: mobile phones</vt:lpstr>
      <vt:lpstr>PowerPoint Presentation</vt:lpstr>
      <vt:lpstr>Behavioural change – meta-analysis of impact of design and mode of delivery </vt:lpstr>
      <vt:lpstr>Improved effectiveness is associated with:</vt:lpstr>
      <vt:lpstr>Web-based interventions for alcohol consumption – a systematic review</vt:lpstr>
      <vt:lpstr>PowerPoint Presentation</vt:lpstr>
      <vt:lpstr>Recent studies on internet-based interventions for alcohol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International trials currently underway to test GP facilitation of access to an alcohol reduction website</vt:lpstr>
      <vt:lpstr>The ODHIN trial:  Peter Anderson et al</vt:lpstr>
      <vt:lpstr>       </vt:lpstr>
      <vt:lpstr> More specifically, this work package examines:  1. The effect of Continuous Medical Education (CME) to PHC providers 2. The effect of financial reimbursement to PHC providers as a pay-for-performance of brief alcohol interventions 3. Whether an alternative internet based method of delivering brief intervention can increase the proportion of patients reached 4. If one implementation strategy will give an added value to one already enforced.</vt:lpstr>
      <vt:lpstr>Required features of ODHIN eBI</vt:lpstr>
      <vt:lpstr>Desirable additional features of ODHIN eBI </vt:lpstr>
      <vt:lpstr>PowerPoint Presentation</vt:lpstr>
      <vt:lpstr>PowerPoint Presentation</vt:lpstr>
      <vt:lpstr>www.healthierdrinkingchoices.org.uk*</vt:lpstr>
      <vt:lpstr>www.healthierdrinkingchoices.org.uk</vt:lpstr>
      <vt:lpstr>www.healthierdrinkingchoices.org.uk</vt:lpstr>
      <vt:lpstr>www.healthierdrinkingchoices.org.uk</vt:lpstr>
      <vt:lpstr>www.healthierdrinkingchoices.org.uk</vt:lpstr>
      <vt:lpstr>www.healthierdrinkingchoices.org.uk</vt:lpstr>
      <vt:lpstr>www.healthierdrinkingchoices.org.uk</vt:lpstr>
      <vt:lpstr>www.healthierdrinkingchoices.org.uk</vt:lpstr>
      <vt:lpstr>www.healthierdrinkingchoices.org.uk</vt:lpstr>
      <vt:lpstr>www.healthierdrinkingchoices.org.uk</vt:lpstr>
      <vt:lpstr>ODHIN eBI : preliminary findings - Newcastle</vt:lpstr>
      <vt:lpstr>PowerPoint Presentation</vt:lpstr>
      <vt:lpstr>EFAR: effectiveness of facilitated access to alcohol reduction websites</vt:lpstr>
      <vt:lpstr>Current status of EFAR trials</vt:lpstr>
      <vt:lpstr>PowerPoint Presentation</vt:lpstr>
      <vt:lpstr>EFAR: effectiveness of facilitated access to alcohol reduction websites</vt:lpstr>
      <vt:lpstr>Aim of the EFAR FVG study</vt:lpstr>
      <vt:lpstr>The EFAR FGV trial – key features</vt:lpstr>
      <vt:lpstr>GP facilitated online recruitment via the “Ti Vuoi Bene?” brochure and website</vt:lpstr>
      <vt:lpstr>PowerPoint Presentation</vt:lpstr>
      <vt:lpstr>GP on-line personalisation facility Includes ability for GPs to personalise feedback text  and upload their photo and  signature</vt:lpstr>
      <vt:lpstr>GP on-line personalisation facility: There are several GP personalisation sections</vt:lpstr>
      <vt:lpstr>Digitally mediated GP messaging – with video</vt:lpstr>
      <vt:lpstr>Stage1: Brochure distribution, online screening, consent, assessment, randomisation</vt:lpstr>
      <vt:lpstr>PowerPoint Presentation</vt:lpstr>
      <vt:lpstr>The pilot study (Jan 2013 - June 2013)</vt:lpstr>
      <vt:lpstr>Distribution of brochures, patient log-ons, AUDIT-C activity, and randomisation by practice</vt:lpstr>
      <vt:lpstr>Randomisation and follow-up at 1 month and 3 months</vt:lpstr>
      <vt:lpstr>Exposure by trial participants to randomised condition</vt:lpstr>
      <vt:lpstr>Conclusions from EFAR FVG pilot</vt:lpstr>
      <vt:lpstr>Where are we now?  Main trial started 20.1.014</vt:lpstr>
      <vt:lpstr>PowerPoint Presentation</vt:lpstr>
      <vt:lpstr>Current status of EFAR trials</vt:lpstr>
      <vt:lpstr>PowerPoint Presentation</vt:lpstr>
      <vt:lpstr>The future for digital technologies and SBI for alcohol</vt:lpstr>
      <vt:lpstr>Predictions…..</vt:lpstr>
      <vt:lpstr>Thank you!</vt:lpstr>
      <vt:lpstr>PowerPoint Presentation</vt:lpstr>
      <vt:lpstr>Work package 5  Cluster randomised controlled trial to assess effect of a number of factors on implementation of evidence-based methods of identification and brief intervention for excessive alcohol consumption in routine primary health care. </vt:lpstr>
      <vt:lpstr>PowerPoint Presentation</vt:lpstr>
      <vt:lpstr>PowerPoint Presentation</vt:lpstr>
      <vt:lpstr>ODHIN eBI : preliminary findings - London</vt:lpstr>
    </vt:vector>
  </TitlesOfParts>
  <Company>UCL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Simon Brown</dc:creator>
  <cp:lastModifiedBy>Erin O'Loughlin</cp:lastModifiedBy>
  <cp:revision>308</cp:revision>
  <cp:lastPrinted>2012-09-12T16:48:40Z</cp:lastPrinted>
  <dcterms:created xsi:type="dcterms:W3CDTF">2005-07-13T12:26:50Z</dcterms:created>
  <dcterms:modified xsi:type="dcterms:W3CDTF">2014-03-20T05:28:49Z</dcterms:modified>
</cp:coreProperties>
</file>