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7"/>
  </p:notes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52C30-24B0-4BC6-81A7-862C102098D0}" type="datetimeFigureOut">
              <a:rPr lang="en-AU" smtClean="0"/>
              <a:t>31/7/2024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C12F-9A03-449F-9A40-71FF6EB6B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5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15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20035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00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60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69272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983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09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61725" y="-85959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4"/>
            <a:ext cx="1189685" cy="1242000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2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85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 descr="Click to edit body text styles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4017488"/>
            <a:ext cx="4730400" cy="37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337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93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7612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9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59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903AC5B-4BEF-3F81-2082-0A3885418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5321" r="1116" b="5321"/>
          <a:stretch/>
        </p:blipFill>
        <p:spPr>
          <a:xfrm>
            <a:off x="4339800" y="1"/>
            <a:ext cx="7045376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03513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63232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13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3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3090FF-0D07-44EF-BE91-92BA9AB775B9}" type="datetimeFigureOut">
              <a:rPr lang="en-AU" smtClean="0"/>
              <a:pPr/>
              <a:t>31/7/2024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3">
            <a:extLst>
              <a:ext uri="{FF2B5EF4-FFF2-40B4-BE49-F238E27FC236}">
                <a16:creationId xmlns:a16="http://schemas.microsoft.com/office/drawing/2014/main" id="{FAFAE19F-D606-630C-66B0-CC7959D035C6}"/>
              </a:ext>
            </a:extLst>
          </p:cNvPr>
          <p:cNvSpPr/>
          <p:nvPr/>
        </p:nvSpPr>
        <p:spPr>
          <a:xfrm>
            <a:off x="838200" y="463196"/>
            <a:ext cx="10515600" cy="798297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2DCD6C4-F525-7CD1-4785-37A5147B72D7}"/>
              </a:ext>
            </a:extLst>
          </p:cNvPr>
          <p:cNvSpPr txBox="1">
            <a:spLocks/>
          </p:cNvSpPr>
          <p:nvPr/>
        </p:nvSpPr>
        <p:spPr>
          <a:xfrm>
            <a:off x="838200" y="148550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E60CF"/>
                </a:solidFill>
                <a:latin typeface="Clancy"/>
                <a:ea typeface="+mj-ea"/>
                <a:cs typeface="Clancy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ncy Bold"/>
                <a:ea typeface="+mj-ea"/>
              </a:rPr>
              <a:t>Project Governance</a:t>
            </a: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ncy"/>
              <a:ea typeface="+mj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5B0110-4E33-741F-99AD-73E54C8F2C47}"/>
              </a:ext>
            </a:extLst>
          </p:cNvPr>
          <p:cNvSpPr/>
          <p:nvPr/>
        </p:nvSpPr>
        <p:spPr>
          <a:xfrm>
            <a:off x="2926732" y="2608824"/>
            <a:ext cx="6123866" cy="3878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F78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Steering Committee</a:t>
            </a: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: Rounded Corners 11">
            <a:extLst>
              <a:ext uri="{FF2B5EF4-FFF2-40B4-BE49-F238E27FC236}">
                <a16:creationId xmlns:a16="http://schemas.microsoft.com/office/drawing/2014/main" id="{1007C2CA-9E17-F075-8CA7-9DD9A5F10BF1}"/>
              </a:ext>
            </a:extLst>
          </p:cNvPr>
          <p:cNvSpPr/>
          <p:nvPr/>
        </p:nvSpPr>
        <p:spPr>
          <a:xfrm>
            <a:off x="2926732" y="3235485"/>
            <a:ext cx="6123865" cy="3878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F78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Team</a:t>
            </a: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: Rounded Corners 11">
            <a:extLst>
              <a:ext uri="{FF2B5EF4-FFF2-40B4-BE49-F238E27FC236}">
                <a16:creationId xmlns:a16="http://schemas.microsoft.com/office/drawing/2014/main" id="{68615ACD-44DE-6FF6-DF89-CD10061E89A5}"/>
              </a:ext>
            </a:extLst>
          </p:cNvPr>
          <p:cNvSpPr/>
          <p:nvPr/>
        </p:nvSpPr>
        <p:spPr>
          <a:xfrm>
            <a:off x="956524" y="3861317"/>
            <a:ext cx="10272950" cy="446052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F78CF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Advisory Groups</a:t>
            </a: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: Rounded Corners 3">
            <a:extLst>
              <a:ext uri="{FF2B5EF4-FFF2-40B4-BE49-F238E27FC236}">
                <a16:creationId xmlns:a16="http://schemas.microsoft.com/office/drawing/2014/main" id="{7B512C6F-2F31-EB63-8DCB-AE605A4EE911}"/>
              </a:ext>
            </a:extLst>
          </p:cNvPr>
          <p:cNvSpPr/>
          <p:nvPr/>
        </p:nvSpPr>
        <p:spPr>
          <a:xfrm>
            <a:off x="1177949" y="4351683"/>
            <a:ext cx="9836101" cy="1765345"/>
          </a:xfrm>
          <a:prstGeom prst="roundRect">
            <a:avLst>
              <a:gd name="adj" fmla="val 15628"/>
            </a:avLst>
          </a:prstGeom>
          <a:solidFill>
            <a:srgbClr val="FFD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382968-3522-42CE-9446-B19C74AD1CEA}"/>
              </a:ext>
            </a:extLst>
          </p:cNvPr>
          <p:cNvSpPr/>
          <p:nvPr/>
        </p:nvSpPr>
        <p:spPr>
          <a:xfrm>
            <a:off x="1400957" y="4430381"/>
            <a:ext cx="1696775" cy="1606357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FFE000">
                <a:shade val="15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Services</a:t>
            </a:r>
            <a:endParaRPr kumimoji="0" lang="en-A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Services staff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Hub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Lifecycle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Success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Academic and Research Student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Wellbeing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3EA937E-94A6-9734-A8F3-B90AAC90C7CD}"/>
              </a:ext>
            </a:extLst>
          </p:cNvPr>
          <p:cNvSpPr/>
          <p:nvPr/>
        </p:nvSpPr>
        <p:spPr>
          <a:xfrm>
            <a:off x="3320346" y="4435130"/>
            <a:ext cx="1696775" cy="1606357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FFE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Academic</a:t>
            </a:r>
            <a:endParaRPr kumimoji="0" lang="en-A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Academic Board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Deputy Deans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Associate Deans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Senior Academics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EF &amp; T&amp;R Academics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2A638E6-CC00-B70F-15AD-7AC3CC9F3B86}"/>
              </a:ext>
            </a:extLst>
          </p:cNvPr>
          <p:cNvSpPr/>
          <p:nvPr/>
        </p:nvSpPr>
        <p:spPr>
          <a:xfrm>
            <a:off x="5239735" y="4432540"/>
            <a:ext cx="1696775" cy="153472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FFE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&amp; Comms</a:t>
            </a:r>
            <a:endParaRPr kumimoji="0" lang="en-A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External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Communication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Vice Chancellor Office</a:t>
            </a:r>
          </a:p>
        </p:txBody>
      </p:sp>
      <p:sp>
        <p:nvSpPr>
          <p:cNvPr id="53" name="Rectangle: Rounded Corners 15">
            <a:extLst>
              <a:ext uri="{FF2B5EF4-FFF2-40B4-BE49-F238E27FC236}">
                <a16:creationId xmlns:a16="http://schemas.microsoft.com/office/drawing/2014/main" id="{3F2FE8CA-2E81-02D0-1216-06EFF2379B5D}"/>
              </a:ext>
            </a:extLst>
          </p:cNvPr>
          <p:cNvSpPr/>
          <p:nvPr/>
        </p:nvSpPr>
        <p:spPr>
          <a:xfrm>
            <a:off x="7159124" y="4429917"/>
            <a:ext cx="1696775" cy="153727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FFE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Calendar / Capacity Modelling</a:t>
            </a:r>
            <a:endParaRPr kumimoji="0" lang="en-A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Finance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Estate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Planning &amp; Performance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Future Students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Timetabling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ADC9F1-5D54-4FEF-9821-EF6316929D97}"/>
              </a:ext>
            </a:extLst>
          </p:cNvPr>
          <p:cNvSpPr txBox="1"/>
          <p:nvPr/>
        </p:nvSpPr>
        <p:spPr>
          <a:xfrm>
            <a:off x="3239941" y="6481379"/>
            <a:ext cx="169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Workload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 &amp; Teaching and Learning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Accreditation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4B8978-BB9A-19E4-1708-3B1603A3F23D}"/>
              </a:ext>
            </a:extLst>
          </p:cNvPr>
          <p:cNvSpPr txBox="1"/>
          <p:nvPr/>
        </p:nvSpPr>
        <p:spPr>
          <a:xfrm>
            <a:off x="5154027" y="6465529"/>
            <a:ext cx="1827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External/ Community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engagement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6C5F7C-0B19-11B6-77EC-D1CCD72A346C}"/>
              </a:ext>
            </a:extLst>
          </p:cNvPr>
          <p:cNvSpPr txBox="1"/>
          <p:nvPr/>
        </p:nvSpPr>
        <p:spPr>
          <a:xfrm>
            <a:off x="7166596" y="6450894"/>
            <a:ext cx="1696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sustainability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modelling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 / teaching space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Accommodation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Feasibility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79F1B4-9B31-9002-EBD3-886C822DC9B2}"/>
              </a:ext>
            </a:extLst>
          </p:cNvPr>
          <p:cNvSpPr txBox="1"/>
          <p:nvPr/>
        </p:nvSpPr>
        <p:spPr>
          <a:xfrm>
            <a:off x="1234844" y="6461083"/>
            <a:ext cx="186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Orientation / Onboarding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Registration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 tracking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Extracurricular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– </a:t>
            </a:r>
            <a:r>
              <a:rPr kumimoji="0" lang="en-AU" sz="9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SiMS</a:t>
            </a: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LMS &amp; Timetabling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668F4E-A990-2B0A-04EE-D91DA60BD6B0}"/>
              </a:ext>
            </a:extLst>
          </p:cNvPr>
          <p:cNvSpPr txBox="1"/>
          <p:nvPr/>
        </p:nvSpPr>
        <p:spPr>
          <a:xfrm>
            <a:off x="1250565" y="6247775"/>
            <a:ext cx="13996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715739-F25D-6125-8263-70AEFD2FB08C}"/>
              </a:ext>
            </a:extLst>
          </p:cNvPr>
          <p:cNvSpPr txBox="1"/>
          <p:nvPr/>
        </p:nvSpPr>
        <p:spPr>
          <a:xfrm>
            <a:off x="3239476" y="6250501"/>
            <a:ext cx="13301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F246CF-AF52-584A-7FAB-CCC1E813B77D}"/>
              </a:ext>
            </a:extLst>
          </p:cNvPr>
          <p:cNvSpPr txBox="1"/>
          <p:nvPr/>
        </p:nvSpPr>
        <p:spPr>
          <a:xfrm>
            <a:off x="5170783" y="6258839"/>
            <a:ext cx="14233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A74CBC-1522-ED45-F7B3-2F944974C3E6}"/>
              </a:ext>
            </a:extLst>
          </p:cNvPr>
          <p:cNvSpPr txBox="1"/>
          <p:nvPr/>
        </p:nvSpPr>
        <p:spPr>
          <a:xfrm>
            <a:off x="7159123" y="6246596"/>
            <a:ext cx="13666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8ABD033-A8E5-EB24-CC9D-10F8DA3C4DD3}"/>
              </a:ext>
            </a:extLst>
          </p:cNvPr>
          <p:cNvGrpSpPr/>
          <p:nvPr/>
        </p:nvGrpSpPr>
        <p:grpSpPr>
          <a:xfrm>
            <a:off x="3138874" y="4378507"/>
            <a:ext cx="362945" cy="390370"/>
            <a:chOff x="916938" y="1371488"/>
            <a:chExt cx="500532" cy="50053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0E62F9-5ABF-C173-0E29-E6FF7EB76F08}"/>
                </a:ext>
              </a:extLst>
            </p:cNvPr>
            <p:cNvSpPr/>
            <p:nvPr/>
          </p:nvSpPr>
          <p:spPr>
            <a:xfrm>
              <a:off x="916938" y="1371488"/>
              <a:ext cx="500532" cy="500532"/>
            </a:xfrm>
            <a:prstGeom prst="ellipse">
              <a:avLst/>
            </a:prstGeom>
            <a:solidFill>
              <a:srgbClr val="FFF9E7"/>
            </a:solidFill>
            <a:ln w="12700" cap="flat" cmpd="sng" algn="ctr">
              <a:solidFill>
                <a:srgbClr val="6C5E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Graphic 63" descr="Graduation cap with solid fill">
              <a:extLst>
                <a:ext uri="{FF2B5EF4-FFF2-40B4-BE49-F238E27FC236}">
                  <a16:creationId xmlns:a16="http://schemas.microsoft.com/office/drawing/2014/main" id="{655A4094-FA34-BDEC-8C3E-2EF58B29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2624" y="1420132"/>
              <a:ext cx="409160" cy="409160"/>
            </a:xfrm>
            <a:prstGeom prst="rect">
              <a:avLst/>
            </a:prstGeom>
          </p:spPr>
        </p:pic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6C397C2A-310B-5674-3E1A-60EB13D6DE5C}"/>
              </a:ext>
            </a:extLst>
          </p:cNvPr>
          <p:cNvSpPr/>
          <p:nvPr/>
        </p:nvSpPr>
        <p:spPr>
          <a:xfrm>
            <a:off x="1250566" y="4368094"/>
            <a:ext cx="362945" cy="390370"/>
          </a:xfrm>
          <a:prstGeom prst="ellipse">
            <a:avLst/>
          </a:prstGeom>
          <a:solidFill>
            <a:srgbClr val="FFF9E7"/>
          </a:solidFill>
          <a:ln w="12700" cap="flat" cmpd="sng" algn="ctr">
            <a:solidFill>
              <a:srgbClr val="6C5E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Classroom with solid fill">
            <a:extLst>
              <a:ext uri="{FF2B5EF4-FFF2-40B4-BE49-F238E27FC236}">
                <a16:creationId xmlns:a16="http://schemas.microsoft.com/office/drawing/2014/main" id="{97BF96FF-9DF9-4144-2CD6-341BC0920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9239" y="4404208"/>
            <a:ext cx="291228" cy="313233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3DB0827-1735-CB7F-5856-02D6CC0BCDFE}"/>
              </a:ext>
            </a:extLst>
          </p:cNvPr>
          <p:cNvSpPr/>
          <p:nvPr/>
        </p:nvSpPr>
        <p:spPr>
          <a:xfrm>
            <a:off x="5058263" y="4386495"/>
            <a:ext cx="362945" cy="390370"/>
          </a:xfrm>
          <a:prstGeom prst="ellipse">
            <a:avLst/>
          </a:prstGeom>
          <a:solidFill>
            <a:srgbClr val="FFF9E7"/>
          </a:solidFill>
          <a:ln w="12700" cap="flat" cmpd="sng" algn="ctr">
            <a:solidFill>
              <a:srgbClr val="6C5E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Graphic 67" descr="Marketing with solid fill">
            <a:extLst>
              <a:ext uri="{FF2B5EF4-FFF2-40B4-BE49-F238E27FC236}">
                <a16:creationId xmlns:a16="http://schemas.microsoft.com/office/drawing/2014/main" id="{6C4CFB0C-871A-B1BE-A6E8-24BD739B0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6608" y="4410384"/>
            <a:ext cx="326254" cy="35090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BD982684-66BB-68F0-299F-B6ED39EADB2E}"/>
              </a:ext>
            </a:extLst>
          </p:cNvPr>
          <p:cNvSpPr/>
          <p:nvPr/>
        </p:nvSpPr>
        <p:spPr>
          <a:xfrm>
            <a:off x="7043727" y="4378908"/>
            <a:ext cx="362945" cy="390370"/>
          </a:xfrm>
          <a:prstGeom prst="ellipse">
            <a:avLst/>
          </a:prstGeom>
          <a:solidFill>
            <a:srgbClr val="FFF9E7"/>
          </a:solidFill>
          <a:ln w="12700" cap="flat" cmpd="sng" algn="ctr">
            <a:solidFill>
              <a:srgbClr val="6C5E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 descr="Statistics with solid fill">
            <a:extLst>
              <a:ext uri="{FF2B5EF4-FFF2-40B4-BE49-F238E27FC236}">
                <a16:creationId xmlns:a16="http://schemas.microsoft.com/office/drawing/2014/main" id="{7CCF1F7D-1740-FF78-12E8-0B4B9F499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64381" y="4402705"/>
            <a:ext cx="327204" cy="351929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CEB48DC-85CA-52D0-A416-80E8A34BF8F5}"/>
              </a:ext>
            </a:extLst>
          </p:cNvPr>
          <p:cNvSpPr/>
          <p:nvPr/>
        </p:nvSpPr>
        <p:spPr>
          <a:xfrm>
            <a:off x="9050598" y="4426232"/>
            <a:ext cx="1743611" cy="153472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FFE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defPPr>
              <a:defRPr kern="0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Post graduate council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representative council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academic board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Student faculty board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B2801D-C935-F478-C670-C9057BCCF0EF}"/>
              </a:ext>
            </a:extLst>
          </p:cNvPr>
          <p:cNvSpPr txBox="1"/>
          <p:nvPr/>
        </p:nvSpPr>
        <p:spPr>
          <a:xfrm>
            <a:off x="9091811" y="6437579"/>
            <a:ext cx="1696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life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Postgraduate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Undergraduate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Council representation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A1A045-30D9-DC37-AE22-798BF3447E11}"/>
              </a:ext>
            </a:extLst>
          </p:cNvPr>
          <p:cNvSpPr txBox="1"/>
          <p:nvPr/>
        </p:nvSpPr>
        <p:spPr>
          <a:xfrm>
            <a:off x="9084338" y="6233281"/>
            <a:ext cx="13666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F683778-A4BC-A189-2DD1-E8D61DF4590B}"/>
              </a:ext>
            </a:extLst>
          </p:cNvPr>
          <p:cNvSpPr/>
          <p:nvPr/>
        </p:nvSpPr>
        <p:spPr>
          <a:xfrm>
            <a:off x="2932272" y="1982163"/>
            <a:ext cx="6123866" cy="3878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F78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Leadership Team</a:t>
            </a: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: Rounded Corners 11">
            <a:extLst>
              <a:ext uri="{FF2B5EF4-FFF2-40B4-BE49-F238E27FC236}">
                <a16:creationId xmlns:a16="http://schemas.microsoft.com/office/drawing/2014/main" id="{1B392E3E-1C5F-EE21-AA8A-13AE8FFDBC78}"/>
              </a:ext>
            </a:extLst>
          </p:cNvPr>
          <p:cNvSpPr/>
          <p:nvPr/>
        </p:nvSpPr>
        <p:spPr>
          <a:xfrm>
            <a:off x="2926731" y="1355502"/>
            <a:ext cx="6123865" cy="3878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F78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Council </a:t>
            </a:r>
            <a:endParaRPr kumimoji="0" lang="en-AU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42517AF-EF68-26D0-BAB2-D4C7FDB95323}"/>
              </a:ext>
            </a:extLst>
          </p:cNvPr>
          <p:cNvCxnSpPr>
            <a:cxnSpLocks/>
          </p:cNvCxnSpPr>
          <p:nvPr/>
        </p:nvCxnSpPr>
        <p:spPr>
          <a:xfrm>
            <a:off x="3325023" y="1743362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202B364-BCDD-2059-70C8-B967BD2F68BB}"/>
              </a:ext>
            </a:extLst>
          </p:cNvPr>
          <p:cNvCxnSpPr>
            <a:cxnSpLocks/>
          </p:cNvCxnSpPr>
          <p:nvPr/>
        </p:nvCxnSpPr>
        <p:spPr>
          <a:xfrm>
            <a:off x="3325023" y="2370023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EB5AF8-A8B0-9274-ECCB-4EE7549ADB56}"/>
              </a:ext>
            </a:extLst>
          </p:cNvPr>
          <p:cNvCxnSpPr>
            <a:cxnSpLocks/>
          </p:cNvCxnSpPr>
          <p:nvPr/>
        </p:nvCxnSpPr>
        <p:spPr>
          <a:xfrm>
            <a:off x="3325023" y="2996684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60729B-1F35-4F0B-5CDE-806F4CCEA42C}"/>
              </a:ext>
            </a:extLst>
          </p:cNvPr>
          <p:cNvCxnSpPr>
            <a:cxnSpLocks/>
          </p:cNvCxnSpPr>
          <p:nvPr/>
        </p:nvCxnSpPr>
        <p:spPr>
          <a:xfrm>
            <a:off x="3325023" y="3623345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2CA0812-42DA-F9D6-21E5-6B88434C98C7}"/>
              </a:ext>
            </a:extLst>
          </p:cNvPr>
          <p:cNvCxnSpPr>
            <a:cxnSpLocks/>
          </p:cNvCxnSpPr>
          <p:nvPr/>
        </p:nvCxnSpPr>
        <p:spPr>
          <a:xfrm>
            <a:off x="8648234" y="1743361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9CACE67-B837-B00C-8955-2AE31D007CC0}"/>
              </a:ext>
            </a:extLst>
          </p:cNvPr>
          <p:cNvCxnSpPr>
            <a:cxnSpLocks/>
          </p:cNvCxnSpPr>
          <p:nvPr/>
        </p:nvCxnSpPr>
        <p:spPr>
          <a:xfrm>
            <a:off x="8648234" y="2370022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8477772-D44F-C1CF-A277-AECCEBBBEC79}"/>
              </a:ext>
            </a:extLst>
          </p:cNvPr>
          <p:cNvCxnSpPr>
            <a:cxnSpLocks/>
          </p:cNvCxnSpPr>
          <p:nvPr/>
        </p:nvCxnSpPr>
        <p:spPr>
          <a:xfrm>
            <a:off x="8648234" y="2996683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AA944E3-8FF2-FEA3-7255-84E42C9657F7}"/>
              </a:ext>
            </a:extLst>
          </p:cNvPr>
          <p:cNvCxnSpPr>
            <a:cxnSpLocks/>
          </p:cNvCxnSpPr>
          <p:nvPr/>
        </p:nvCxnSpPr>
        <p:spPr>
          <a:xfrm>
            <a:off x="8648234" y="3623344"/>
            <a:ext cx="0" cy="238801"/>
          </a:xfrm>
          <a:prstGeom prst="straightConnector1">
            <a:avLst/>
          </a:prstGeom>
          <a:noFill/>
          <a:ln w="28575" cap="flat" cmpd="sng" algn="ctr">
            <a:solidFill>
              <a:srgbClr val="4F78CF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356414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4_Accessible_Arial_PPT" id="{7EEB8DB0-4CEE-4C42-AA7A-72F4119B88BE}" vid="{3B835BD7-9E31-5144-A5AB-AA2A6C7EE74A}"/>
    </a:ext>
  </a:extLst>
</a:theme>
</file>

<file path=ppt/theme/theme2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4_Accessible_Arial_PPT" id="{7EEB8DB0-4CEE-4C42-AA7A-72F4119B88BE}" vid="{FC1A01ED-4006-C54F-8764-FA9C3CD145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AFCB644A8F54DA0687FA4321B05C3" ma:contentTypeVersion="6" ma:contentTypeDescription="Create a new document." ma:contentTypeScope="" ma:versionID="82493e3bbe5649ba2711c95d2b4740fc">
  <xsd:schema xmlns:xsd="http://www.w3.org/2001/XMLSchema" xmlns:xs="http://www.w3.org/2001/XMLSchema" xmlns:p="http://schemas.microsoft.com/office/2006/metadata/properties" xmlns:ns2="d4350fd8-7c08-4dac-9cb5-8d9bcd7697df" xmlns:ns3="2eb562f6-0e91-4b9a-b10f-b67a1726b080" targetNamespace="http://schemas.microsoft.com/office/2006/metadata/properties" ma:root="true" ma:fieldsID="3a393ad7de28a4c3a99e7730268f3d3a" ns2:_="" ns3:_="">
    <xsd:import namespace="d4350fd8-7c08-4dac-9cb5-8d9bcd7697df"/>
    <xsd:import namespace="2eb562f6-0e91-4b9a-b10f-b67a1726b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50fd8-7c08-4dac-9cb5-8d9bcd769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62f6-0e91-4b9a-b10f-b67a1726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CD134-86F6-429C-A912-6924980B3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04E749-95FA-4249-BB2D-2ED4AC4606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B1D88C-BBF9-4713-B52C-7EB2C2880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50fd8-7c08-4dac-9cb5-8d9bcd7697df"/>
    <ds:schemaRef ds:uri="2eb562f6-0e91-4b9a-b10f-b67a1726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</Words>
  <Application>Microsoft Macintosh PowerPoint</Application>
  <PresentationFormat>Widescreen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Clancy</vt:lpstr>
      <vt:lpstr>Clancy Bold</vt:lpstr>
      <vt:lpstr>Roboto</vt:lpstr>
      <vt:lpstr>Wingdings</vt:lpstr>
      <vt:lpstr>2_Custom Design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Jimenez</dc:creator>
  <cp:lastModifiedBy>Duc John Tran</cp:lastModifiedBy>
  <cp:revision>2</cp:revision>
  <dcterms:created xsi:type="dcterms:W3CDTF">2024-07-31T01:29:04Z</dcterms:created>
  <dcterms:modified xsi:type="dcterms:W3CDTF">2024-07-31T03:43:33Z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0x010100F9BAFCB644A8F54DA0687FA4321B05C3</vt:lpwstr>
  </property>
</Properties>
</file>