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8"/>
  </p:notesMasterIdLst>
  <p:sldIdLst>
    <p:sldId id="279" r:id="rId2"/>
    <p:sldId id="280" r:id="rId3"/>
    <p:sldId id="282" r:id="rId4"/>
    <p:sldId id="283" r:id="rId5"/>
    <p:sldId id="284" r:id="rId6"/>
    <p:sldId id="28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73869"/>
  </p:normalViewPr>
  <p:slideViewPr>
    <p:cSldViewPr snapToGrid="0" snapToObjects="1">
      <p:cViewPr varScale="1">
        <p:scale>
          <a:sx n="86" d="100"/>
          <a:sy n="86" d="100"/>
        </p:scale>
        <p:origin x="2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2384F-E330-6546-86EA-A54745E1791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8A0C-DCE1-DA4F-A9CB-9E9E26EC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5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08A0C-DCE1-DA4F-A9CB-9E9E26EC4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xmlns="" id="{96F67FBE-6E26-ED4F-8BBB-385D3259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23431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xmlns="" id="{65026EC8-A83F-9447-AB3E-E70CFAA2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0038"/>
            <a:ext cx="213518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xmlns="" id="{8FB77B32-0A34-9A48-B382-19D6E474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27400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>
            <a:extLst>
              <a:ext uri="{FF2B5EF4-FFF2-40B4-BE49-F238E27FC236}">
                <a16:creationId xmlns:a16="http://schemas.microsoft.com/office/drawing/2014/main" xmlns="" id="{ED79E07E-5B38-7B46-B23F-AB3749CC89C3}"/>
              </a:ext>
            </a:extLst>
          </p:cNvPr>
          <p:cNvGrpSpPr>
            <a:grpSpLocks/>
          </p:cNvGrpSpPr>
          <p:nvPr/>
        </p:nvGrpSpPr>
        <p:grpSpPr bwMode="auto">
          <a:xfrm>
            <a:off x="5113338" y="0"/>
            <a:ext cx="4030662" cy="6875463"/>
            <a:chOff x="5130830" y="-8468"/>
            <a:chExt cx="4030508" cy="687493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E16B95F-FAFE-E541-A312-CBA44A0C87E8}"/>
                </a:ext>
              </a:extLst>
            </p:cNvPr>
            <p:cNvCxnSpPr/>
            <p:nvPr/>
          </p:nvCxnSpPr>
          <p:spPr>
            <a:xfrm flipV="1">
              <a:off x="5130830" y="4175861"/>
              <a:ext cx="4022571" cy="268266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49F5E4F-714D-7041-AF1A-52343A9C4657}"/>
                </a:ext>
              </a:extLst>
            </p:cNvPr>
            <p:cNvCxnSpPr/>
            <p:nvPr/>
          </p:nvCxnSpPr>
          <p:spPr>
            <a:xfrm>
              <a:off x="7042107" y="-531"/>
              <a:ext cx="1219153" cy="685906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DA5211AF-7A31-E547-A189-A71154702D03}"/>
                </a:ext>
              </a:extLst>
            </p:cNvPr>
            <p:cNvSpPr/>
            <p:nvPr/>
          </p:nvSpPr>
          <p:spPr>
            <a:xfrm>
              <a:off x="6891300" y="-531"/>
              <a:ext cx="2270038" cy="6866998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95E8729-2F9A-3347-BD1F-1C204E509199}"/>
                </a:ext>
              </a:extLst>
            </p:cNvPr>
            <p:cNvSpPr/>
            <p:nvPr/>
          </p:nvSpPr>
          <p:spPr>
            <a:xfrm>
              <a:off x="7205613" y="-8468"/>
              <a:ext cx="1947789" cy="6866998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93B3F370-2DF3-154E-A2FC-0864B92CF248}"/>
                </a:ext>
              </a:extLst>
            </p:cNvPr>
            <p:cNvSpPr/>
            <p:nvPr/>
          </p:nvSpPr>
          <p:spPr>
            <a:xfrm>
              <a:off x="6637309" y="3920293"/>
              <a:ext cx="2514504" cy="2938236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6C5BB84-2573-BE46-BCF5-07DCD53D9564}"/>
                </a:ext>
              </a:extLst>
            </p:cNvPr>
            <p:cNvSpPr/>
            <p:nvPr/>
          </p:nvSpPr>
          <p:spPr>
            <a:xfrm>
              <a:off x="7010358" y="-8468"/>
              <a:ext cx="2143043" cy="6866998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CD42DB2D-1EE0-3941-BD51-96FA4F7B880A}"/>
                </a:ext>
              </a:extLst>
            </p:cNvPr>
            <p:cNvSpPr/>
            <p:nvPr/>
          </p:nvSpPr>
          <p:spPr>
            <a:xfrm>
              <a:off x="8296184" y="-8468"/>
              <a:ext cx="857217" cy="6866998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24C0A58D-8914-B44A-BF5A-EFCF8261B383}"/>
                </a:ext>
              </a:extLst>
            </p:cNvPr>
            <p:cNvSpPr/>
            <p:nvPr/>
          </p:nvSpPr>
          <p:spPr>
            <a:xfrm>
              <a:off x="8077117" y="-8468"/>
              <a:ext cx="1066759" cy="6866998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947F36E0-CC1F-194F-8155-B081A3182F46}"/>
                </a:ext>
              </a:extLst>
            </p:cNvPr>
            <p:cNvSpPr/>
            <p:nvPr/>
          </p:nvSpPr>
          <p:spPr>
            <a:xfrm>
              <a:off x="8059655" y="4893356"/>
              <a:ext cx="1095333" cy="196517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596" y="2678281"/>
            <a:ext cx="452871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596" y="4419904"/>
            <a:ext cx="4528718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>
            <a:extLst>
              <a:ext uri="{FF2B5EF4-FFF2-40B4-BE49-F238E27FC236}">
                <a16:creationId xmlns:a16="http://schemas.microsoft.com/office/drawing/2014/main" xmlns="" id="{B93546F6-8C78-A743-9EB2-4412CD01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/>
          <a:stretch>
            <a:fillRect/>
          </a:stretch>
        </p:blipFill>
        <p:spPr bwMode="auto">
          <a:xfrm>
            <a:off x="6420679" y="6072815"/>
            <a:ext cx="1535113" cy="7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0" y="245477"/>
            <a:ext cx="7793256" cy="635633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07" y="1289518"/>
            <a:ext cx="7793256" cy="4475178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2B5A2E2D-BA51-B44C-BB81-4ABF0203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82" y="6125582"/>
            <a:ext cx="1317417" cy="68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E89E6D13-1CCE-4B4C-9284-A32FED3860BE}"/>
              </a:ext>
            </a:extLst>
          </p:cNvPr>
          <p:cNvSpPr/>
          <p:nvPr/>
        </p:nvSpPr>
        <p:spPr bwMode="auto">
          <a:xfrm>
            <a:off x="-7938" y="4013200"/>
            <a:ext cx="457201" cy="2852738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2B5B27-C960-DE46-B61E-8E9B4A099040}"/>
              </a:ext>
            </a:extLst>
          </p:cNvPr>
          <p:cNvSpPr txBox="1"/>
          <p:nvPr/>
        </p:nvSpPr>
        <p:spPr>
          <a:xfrm>
            <a:off x="874643" y="6619461"/>
            <a:ext cx="5307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Intellectual property of E Pittaway and L. Bartolomei; Reuse is permitted with author attribution </a:t>
            </a:r>
          </a:p>
        </p:txBody>
      </p:sp>
    </p:spTree>
    <p:extLst>
      <p:ext uri="{BB962C8B-B14F-4D97-AF65-F5344CB8AC3E}">
        <p14:creationId xmlns:p14="http://schemas.microsoft.com/office/powerpoint/2010/main" val="364851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8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60270490-D245-D04F-A5AC-106D32B71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B6DEF876-2B3A-5949-9F0A-8E1580B5F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4768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C6A68-D004-444F-8D5C-05246B323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06D805-04EB-9548-AF27-9A9FC25365DA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047B4-57C4-FA48-BAD4-DEB98E3E0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E00334-4B24-4E42-8DD5-189E7D0A7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AF55A1AC-9DAA-E54C-8256-2ADFAE1B8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ts val="80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AF98F-0B88-674F-BB66-B7F51F4D2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622" y="2985693"/>
            <a:ext cx="4753600" cy="164630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Session 4: </a:t>
            </a:r>
            <a:br>
              <a:rPr lang="en-US" dirty="0" smtClean="0"/>
            </a:br>
            <a:r>
              <a:rPr lang="en-US" sz="3200" dirty="0" smtClean="0"/>
              <a:t>Social identity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03838" y="679622"/>
            <a:ext cx="4040659" cy="138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27003"/>
            <a:ext cx="452257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Refugee women in leadership: 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ower through participation</a:t>
            </a:r>
            <a:endParaRPr lang="en-US" sz="2400" b="1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identity?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have many identities.</a:t>
            </a:r>
          </a:p>
          <a:p>
            <a:r>
              <a:rPr lang="en-US" dirty="0"/>
              <a:t>Different people see us in different ways.  </a:t>
            </a:r>
          </a:p>
          <a:p>
            <a:r>
              <a:rPr lang="en-US" dirty="0"/>
              <a:t>The way people see us affects how they treat us.</a:t>
            </a:r>
          </a:p>
          <a:p>
            <a:r>
              <a:rPr lang="en-US" dirty="0"/>
              <a:t>We respond to the ways in which people treat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4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038600" y="1600200"/>
            <a:ext cx="91440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Refugee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90800" y="2438400"/>
            <a:ext cx="609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Poor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1981200"/>
            <a:ext cx="838200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Woman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724400" y="1981200"/>
            <a:ext cx="838200" cy="304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Teacher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9144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Muslim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86200" y="2819400"/>
            <a:ext cx="11430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Frightened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10000" y="3200400"/>
            <a:ext cx="1295400" cy="51752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Non English Speaker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657600" y="3810000"/>
            <a:ext cx="1600200" cy="3048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Protector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733800" y="4191000"/>
            <a:ext cx="15240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Wife &amp; Daughter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276600" y="4648200"/>
            <a:ext cx="1066800" cy="3048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Victim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495800" y="4648200"/>
            <a:ext cx="9906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Strong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124200" y="5029200"/>
            <a:ext cx="11430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Mother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0" y="5029200"/>
            <a:ext cx="1143000" cy="3048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Vulnerable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581400" y="5562600"/>
            <a:ext cx="1676400" cy="3048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Head of Family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200400" y="6019800"/>
            <a:ext cx="2590800" cy="304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Dependent Upon Charity</a:t>
            </a:r>
          </a:p>
        </p:txBody>
      </p:sp>
    </p:spTree>
    <p:extLst>
      <p:ext uri="{BB962C8B-B14F-4D97-AF65-F5344CB8AC3E}">
        <p14:creationId xmlns:p14="http://schemas.microsoft.com/office/powerpoint/2010/main" val="1745735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/>
      <p:bldP spid="12293" grpId="0" animBg="1" autoUpdateAnimBg="0"/>
      <p:bldP spid="12294" grpId="0" animBg="1" autoUpdateAnimBg="0"/>
      <p:bldP spid="12295" grpId="0" animBg="1" autoUpdateAnimBg="0"/>
      <p:bldP spid="12296" grpId="0" animBg="1" autoUpdateAnimBg="0"/>
      <p:bldP spid="12297" grpId="0" animBg="1" autoUpdateAnimBg="0"/>
      <p:bldP spid="12298" grpId="0" animBg="1" autoUpdateAnimBg="0"/>
      <p:bldP spid="12299" grpId="0" animBg="1" autoUpdateAnimBg="0"/>
      <p:bldP spid="12300" grpId="0" animBg="1" autoUpdateAnimBg="0"/>
      <p:bldP spid="12301" grpId="0" animBg="1" autoUpdateAnimBg="0"/>
      <p:bldP spid="12302" grpId="0" animBg="1" autoUpdateAnimBg="0"/>
      <p:bldP spid="12303" grpId="0" animBg="1" autoUpdateAnimBg="0"/>
      <p:bldP spid="12304" grpId="0" animBg="1" autoUpdateAnimBg="0"/>
      <p:bldP spid="1230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0" y="4040188"/>
            <a:ext cx="1143000" cy="3048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Vulnerable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86200" y="3354388"/>
            <a:ext cx="1066800" cy="3048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Victim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19475" y="4941888"/>
            <a:ext cx="2446338" cy="304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Dependent Upon Charity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67175" y="2708275"/>
            <a:ext cx="11430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Frightened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140200" y="1701800"/>
            <a:ext cx="914400" cy="517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Raped woman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87675" y="2276475"/>
            <a:ext cx="609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Poor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24300" y="692150"/>
            <a:ext cx="1584325" cy="6238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Refugee</a:t>
            </a:r>
          </a:p>
          <a:p>
            <a:pPr algn="ctr">
              <a:spcBef>
                <a:spcPct val="50000"/>
              </a:spcBef>
            </a:pPr>
            <a:r>
              <a:rPr lang="en-AU" altLang="x-none" sz="1400">
                <a:effectLst/>
                <a:latin typeface="Times New Roman" charset="0"/>
              </a:rPr>
              <a:t>Woman</a:t>
            </a:r>
            <a:endParaRPr lang="en-US" altLang="x-none" sz="1400">
              <a:effectLst/>
              <a:latin typeface="Times New Roman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429000" y="5640388"/>
            <a:ext cx="1912938" cy="3365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x-none" sz="1600" b="0">
                <a:effectLst/>
                <a:latin typeface="Times New Roman" charset="0"/>
              </a:rPr>
              <a:t>Non English Speaker</a:t>
            </a:r>
            <a:endParaRPr lang="en-US" altLang="x-none" sz="1600" b="0"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6" grpId="0" animBg="1" autoUpdateAnimBg="0"/>
      <p:bldP spid="13317" grpId="0" animBg="1" autoUpdateAnimBg="0"/>
      <p:bldP spid="13318" grpId="0" animBg="1" autoUpdateAnimBg="0"/>
      <p:bldP spid="13319" grpId="0" animBg="1" autoUpdateAnimBg="0"/>
      <p:bldP spid="13320" grpId="0" animBg="1" autoUpdateAnimBg="0"/>
      <p:bldP spid="13321" grpId="0" animBg="1" autoUpdateAnimBg="0"/>
      <p:bldP spid="1332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24200" y="1981200"/>
            <a:ext cx="838200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Woman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211638" y="2349500"/>
            <a:ext cx="838200" cy="304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Teacher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79838" y="3068638"/>
            <a:ext cx="1295400" cy="51752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altLang="x-none" sz="1400">
                <a:effectLst/>
                <a:latin typeface="Times New Roman" charset="0"/>
              </a:rPr>
              <a:t>Community Leader</a:t>
            </a:r>
            <a:endParaRPr lang="en-US" altLang="x-none" sz="1400">
              <a:effectLst/>
              <a:latin typeface="Times New Roman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657600" y="3810000"/>
            <a:ext cx="1600200" cy="3048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Protector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563938" y="4437063"/>
            <a:ext cx="15240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Wife &amp; Daughter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500563" y="4941888"/>
            <a:ext cx="9906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Strong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03575" y="5300663"/>
            <a:ext cx="11430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Mother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635375" y="5805488"/>
            <a:ext cx="1676400" cy="3048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Head of Family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038600" y="1600200"/>
            <a:ext cx="91440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Refugee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724400" y="1981200"/>
            <a:ext cx="766763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1400">
                <a:effectLst/>
                <a:latin typeface="Times New Roman" charset="0"/>
              </a:rPr>
              <a:t>Muslim</a:t>
            </a:r>
          </a:p>
        </p:txBody>
      </p:sp>
    </p:spTree>
    <p:extLst>
      <p:ext uri="{BB962C8B-B14F-4D97-AF65-F5344CB8AC3E}">
        <p14:creationId xmlns:p14="http://schemas.microsoft.com/office/powerpoint/2010/main" val="17319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  <p:bldP spid="14341" grpId="0" animBg="1" autoUpdateAnimBg="0"/>
      <p:bldP spid="14342" grpId="0" animBg="1" autoUpdateAnimBg="0"/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  <p:bldP spid="14347" grpId="0" animBg="1" autoUpdateAnimBg="0"/>
      <p:bldP spid="1434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wear our ‘leadership label’.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640" y="2878475"/>
            <a:ext cx="3218596" cy="4475178"/>
          </a:xfrm>
        </p:spPr>
        <p:txBody>
          <a:bodyPr/>
          <a:lstStyle/>
          <a:p>
            <a:r>
              <a:rPr lang="en-US" dirty="0"/>
              <a:t>We need to identify as leaders and act as leaders.</a:t>
            </a:r>
          </a:p>
        </p:txBody>
      </p:sp>
      <p:pic>
        <p:nvPicPr>
          <p:cNvPr id="4" name="Picture 8" descr="Ethiopia B&amp;W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76" y="1543883"/>
            <a:ext cx="3169907" cy="44751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58922"/>
      </p:ext>
    </p:extLst>
  </p:cSld>
  <p:clrMapOvr>
    <a:masterClrMapping/>
  </p:clrMapOvr>
</p:sld>
</file>

<file path=ppt/theme/theme1.xml><?xml version="1.0" encoding="utf-8"?>
<a:theme xmlns:a="http://schemas.openxmlformats.org/drawingml/2006/main" name="GCR project training theme ">
  <a:themeElements>
    <a:clrScheme name="Custom 7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632C90"/>
      </a:accent1>
      <a:accent2>
        <a:srgbClr val="00FF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R project training theme " id="{4BD4B07A-67F6-B24A-9E99-5DB465511046}" vid="{3422F1C3-022F-AF4A-8315-A92E33836F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</TotalTime>
  <Words>121</Words>
  <Application>Microsoft Macintosh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Times New Roman</vt:lpstr>
      <vt:lpstr>Trebuchet MS</vt:lpstr>
      <vt:lpstr>Wingdings 3</vt:lpstr>
      <vt:lpstr>Arial</vt:lpstr>
      <vt:lpstr>GCR project training theme </vt:lpstr>
      <vt:lpstr>   Session 4:  Social identity</vt:lpstr>
      <vt:lpstr>What is social identity?</vt:lpstr>
      <vt:lpstr>PowerPoint Presentation</vt:lpstr>
      <vt:lpstr>PowerPoint Presentation</vt:lpstr>
      <vt:lpstr>PowerPoint Presentation</vt:lpstr>
      <vt:lpstr>We must wear our ‘leadership label’.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Rights:  What they mean to us </dc:title>
  <dc:creator>Geraldine Doney</dc:creator>
  <cp:lastModifiedBy>Emma Pittaway</cp:lastModifiedBy>
  <cp:revision>46</cp:revision>
  <dcterms:created xsi:type="dcterms:W3CDTF">2019-02-07T05:11:12Z</dcterms:created>
  <dcterms:modified xsi:type="dcterms:W3CDTF">2019-06-17T04:10:13Z</dcterms:modified>
</cp:coreProperties>
</file>