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7"/>
  </p:notesMasterIdLst>
  <p:sldIdLst>
    <p:sldId id="279" r:id="rId2"/>
    <p:sldId id="284" r:id="rId3"/>
    <p:sldId id="285" r:id="rId4"/>
    <p:sldId id="286" r:id="rId5"/>
    <p:sldId id="28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215FCA-0C67-3741-9333-A5803C369B67}">
          <p14:sldIdLst>
            <p14:sldId id="279"/>
            <p14:sldId id="284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37F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6"/>
    <p:restoredTop sz="73869"/>
  </p:normalViewPr>
  <p:slideViewPr>
    <p:cSldViewPr snapToGrid="0" snapToObjects="1">
      <p:cViewPr varScale="1">
        <p:scale>
          <a:sx n="51" d="100"/>
          <a:sy n="51" d="100"/>
        </p:scale>
        <p:origin x="194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2384F-E330-6546-86EA-A54745E17915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08A0C-DCE1-DA4F-A9CB-9E9E26EC4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5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08A0C-DCE1-DA4F-A9CB-9E9E26EC41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4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96F67FBE-6E26-ED4F-8BBB-385D3259E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213"/>
            <a:ext cx="23431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>
            <a:extLst>
              <a:ext uri="{FF2B5EF4-FFF2-40B4-BE49-F238E27FC236}">
                <a16:creationId xmlns:a16="http://schemas.microsoft.com/office/drawing/2014/main" id="{65026EC8-A83F-9447-AB3E-E70CFAA2C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110038"/>
            <a:ext cx="2135187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>
            <a:extLst>
              <a:ext uri="{FF2B5EF4-FFF2-40B4-BE49-F238E27FC236}">
                <a16:creationId xmlns:a16="http://schemas.microsoft.com/office/drawing/2014/main" id="{8FB77B32-0A34-9A48-B382-19D6E4749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5063"/>
            <a:ext cx="27400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0">
            <a:extLst>
              <a:ext uri="{FF2B5EF4-FFF2-40B4-BE49-F238E27FC236}">
                <a16:creationId xmlns:a16="http://schemas.microsoft.com/office/drawing/2014/main" id="{ED79E07E-5B38-7B46-B23F-AB3749CC89C3}"/>
              </a:ext>
            </a:extLst>
          </p:cNvPr>
          <p:cNvGrpSpPr>
            <a:grpSpLocks/>
          </p:cNvGrpSpPr>
          <p:nvPr/>
        </p:nvGrpSpPr>
        <p:grpSpPr bwMode="auto">
          <a:xfrm>
            <a:off x="5113338" y="0"/>
            <a:ext cx="4030662" cy="6875463"/>
            <a:chOff x="5130830" y="-8468"/>
            <a:chExt cx="4030508" cy="687493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E16B95F-FAFE-E541-A312-CBA44A0C87E8}"/>
                </a:ext>
              </a:extLst>
            </p:cNvPr>
            <p:cNvCxnSpPr/>
            <p:nvPr/>
          </p:nvCxnSpPr>
          <p:spPr>
            <a:xfrm flipV="1">
              <a:off x="5130830" y="4175861"/>
              <a:ext cx="4022571" cy="2682669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49F5E4F-714D-7041-AF1A-52343A9C4657}"/>
                </a:ext>
              </a:extLst>
            </p:cNvPr>
            <p:cNvCxnSpPr/>
            <p:nvPr/>
          </p:nvCxnSpPr>
          <p:spPr>
            <a:xfrm>
              <a:off x="7042107" y="-531"/>
              <a:ext cx="1219153" cy="685906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A5211AF-7A31-E547-A189-A71154702D03}"/>
                </a:ext>
              </a:extLst>
            </p:cNvPr>
            <p:cNvSpPr/>
            <p:nvPr/>
          </p:nvSpPr>
          <p:spPr>
            <a:xfrm>
              <a:off x="6891300" y="-531"/>
              <a:ext cx="2270038" cy="686699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95E8729-2F9A-3347-BD1F-1C204E509199}"/>
                </a:ext>
              </a:extLst>
            </p:cNvPr>
            <p:cNvSpPr/>
            <p:nvPr/>
          </p:nvSpPr>
          <p:spPr>
            <a:xfrm>
              <a:off x="7205613" y="-8468"/>
              <a:ext cx="1947789" cy="686699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3B3F370-2DF3-154E-A2FC-0864B92CF248}"/>
                </a:ext>
              </a:extLst>
            </p:cNvPr>
            <p:cNvSpPr/>
            <p:nvPr/>
          </p:nvSpPr>
          <p:spPr>
            <a:xfrm>
              <a:off x="6637309" y="3920293"/>
              <a:ext cx="2514504" cy="2938236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6C5BB84-2573-BE46-BCF5-07DCD53D9564}"/>
                </a:ext>
              </a:extLst>
            </p:cNvPr>
            <p:cNvSpPr/>
            <p:nvPr/>
          </p:nvSpPr>
          <p:spPr>
            <a:xfrm>
              <a:off x="7010358" y="-8468"/>
              <a:ext cx="2143043" cy="686699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CD42DB2D-1EE0-3941-BD51-96FA4F7B880A}"/>
                </a:ext>
              </a:extLst>
            </p:cNvPr>
            <p:cNvSpPr/>
            <p:nvPr/>
          </p:nvSpPr>
          <p:spPr>
            <a:xfrm>
              <a:off x="8296184" y="-8468"/>
              <a:ext cx="857217" cy="686699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4C0A58D-8914-B44A-BF5A-EFCF8261B383}"/>
                </a:ext>
              </a:extLst>
            </p:cNvPr>
            <p:cNvSpPr/>
            <p:nvPr/>
          </p:nvSpPr>
          <p:spPr>
            <a:xfrm>
              <a:off x="8077117" y="-8468"/>
              <a:ext cx="1066759" cy="686699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947F36E0-CC1F-194F-8155-B081A3182F46}"/>
                </a:ext>
              </a:extLst>
            </p:cNvPr>
            <p:cNvSpPr/>
            <p:nvPr/>
          </p:nvSpPr>
          <p:spPr>
            <a:xfrm>
              <a:off x="8059655" y="4893356"/>
              <a:ext cx="1095333" cy="1965174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596" y="2678281"/>
            <a:ext cx="4528718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596" y="4419904"/>
            <a:ext cx="4528718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8">
            <a:extLst>
              <a:ext uri="{FF2B5EF4-FFF2-40B4-BE49-F238E27FC236}">
                <a16:creationId xmlns:a16="http://schemas.microsoft.com/office/drawing/2014/main" id="{B93546F6-8C78-A743-9EB2-4412CD019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9"/>
          <a:stretch>
            <a:fillRect/>
          </a:stretch>
        </p:blipFill>
        <p:spPr bwMode="auto">
          <a:xfrm>
            <a:off x="6420679" y="6072815"/>
            <a:ext cx="1535113" cy="78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110" y="245477"/>
            <a:ext cx="7793256" cy="635633"/>
          </a:xfrm>
        </p:spPr>
        <p:txBody>
          <a:bodyPr/>
          <a:lstStyle>
            <a:lvl1pPr algn="ctr">
              <a:defRPr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807" y="1289518"/>
            <a:ext cx="7793256" cy="4475178"/>
          </a:xfrm>
        </p:spPr>
        <p:txBody>
          <a:bodyPr/>
          <a:lstStyle>
            <a:lvl1pPr marL="0" indent="0">
              <a:spcAft>
                <a:spcPts val="800"/>
              </a:spcAft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Picture 17">
            <a:extLst>
              <a:ext uri="{FF2B5EF4-FFF2-40B4-BE49-F238E27FC236}">
                <a16:creationId xmlns:a16="http://schemas.microsoft.com/office/drawing/2014/main" id="{2B5A2E2D-BA51-B44C-BB81-4ABF0203B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582" y="6125582"/>
            <a:ext cx="1317417" cy="68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E89E6D13-1CCE-4B4C-9284-A32FED3860BE}"/>
              </a:ext>
            </a:extLst>
          </p:cNvPr>
          <p:cNvSpPr/>
          <p:nvPr/>
        </p:nvSpPr>
        <p:spPr bwMode="auto">
          <a:xfrm>
            <a:off x="-7938" y="4013200"/>
            <a:ext cx="457201" cy="2852738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2B5B27-C960-DE46-B61E-8E9B4A099040}"/>
              </a:ext>
            </a:extLst>
          </p:cNvPr>
          <p:cNvSpPr txBox="1"/>
          <p:nvPr/>
        </p:nvSpPr>
        <p:spPr>
          <a:xfrm>
            <a:off x="874643" y="6619461"/>
            <a:ext cx="53074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Intellectual property of E Pittaway and L. Bartolomei; Reuse is permitted with author attribution </a:t>
            </a:r>
          </a:p>
        </p:txBody>
      </p:sp>
    </p:spTree>
    <p:extLst>
      <p:ext uri="{BB962C8B-B14F-4D97-AF65-F5344CB8AC3E}">
        <p14:creationId xmlns:p14="http://schemas.microsoft.com/office/powerpoint/2010/main" val="3648516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0270490-D245-D04F-A5AC-106D32B71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B6DEF876-2B3A-5949-9F0A-8E1580B5F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4768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C6A68-D004-444F-8D5C-05246B323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706D805-04EB-9548-AF27-9A9FC25365D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047B4-57C4-FA48-BAD4-DEB98E3E0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0334-4B24-4E42-8DD5-189E7D0A7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AF55A1AC-9DAA-E54C-8256-2ADFAE1B8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9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ts val="800"/>
        </a:spcAft>
        <a:buClr>
          <a:schemeClr val="accent1"/>
        </a:buClr>
        <a:buSzPct val="80000"/>
        <a:buFont typeface="Wingdings 3" pitchFamily="2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F98F-0B88-674F-BB66-B7F51F4D2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622" y="2985693"/>
            <a:ext cx="4753600" cy="1646302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/>
              <a:t>Session 10: </a:t>
            </a:r>
            <a:br>
              <a:rPr lang="en-US" dirty="0"/>
            </a:br>
            <a:r>
              <a:rPr lang="en-US" sz="3200" dirty="0"/>
              <a:t>Assessing needs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903838" y="679622"/>
            <a:ext cx="4040659" cy="1383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27003"/>
            <a:ext cx="4522573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j-lt"/>
                <a:ea typeface="Arial" charset="0"/>
                <a:cs typeface="Arial" charset="0"/>
              </a:rPr>
              <a:t>Refugee women in leadership: </a:t>
            </a:r>
          </a:p>
          <a:p>
            <a:r>
              <a:rPr lang="en-US" sz="2400" b="1" dirty="0">
                <a:solidFill>
                  <a:schemeClr val="bg1"/>
                </a:solidFill>
                <a:latin typeface="+mj-lt"/>
                <a:ea typeface="Arial" charset="0"/>
                <a:cs typeface="Arial" charset="0"/>
              </a:rPr>
              <a:t>Power through participation</a:t>
            </a:r>
          </a:p>
        </p:txBody>
      </p:sp>
    </p:spTree>
    <p:extLst>
      <p:ext uri="{BB962C8B-B14F-4D97-AF65-F5344CB8AC3E}">
        <p14:creationId xmlns:p14="http://schemas.microsoft.com/office/powerpoint/2010/main" val="170473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find out what people really need you have to ask them!</a:t>
            </a:r>
          </a:p>
          <a:p>
            <a:r>
              <a:rPr lang="en-US" dirty="0"/>
              <a:t>A good leader will never think that they know what people want and need.</a:t>
            </a:r>
          </a:p>
        </p:txBody>
      </p:sp>
      <p:pic>
        <p:nvPicPr>
          <p:cNvPr id="4" name="Picture 4" descr="Ethiopia B&amp;W 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904" y="3498214"/>
            <a:ext cx="3893667" cy="2761151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630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people what they need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can be done in so  many ways, some informal and some formal. </a:t>
            </a:r>
          </a:p>
        </p:txBody>
      </p:sp>
      <p:pic>
        <p:nvPicPr>
          <p:cNvPr id="4" name="Picture 7" descr="Ethiopia B&amp;W 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542" y="2394857"/>
            <a:ext cx="3955154" cy="3778247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47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identify what people need?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110" y="1449176"/>
            <a:ext cx="7793256" cy="4475178"/>
          </a:xfrm>
        </p:spPr>
        <p:txBody>
          <a:bodyPr/>
          <a:lstStyle/>
          <a:p>
            <a:r>
              <a:rPr lang="en-US" dirty="0"/>
              <a:t>You may need to get together to do some research and to </a:t>
            </a:r>
            <a:r>
              <a:rPr lang="en-US"/>
              <a:t>suggest other </a:t>
            </a:r>
            <a:r>
              <a:rPr lang="en-US" dirty="0"/>
              <a:t>ways </a:t>
            </a:r>
            <a:r>
              <a:rPr lang="en-US"/>
              <a:t>of identifying what people in your community need.</a:t>
            </a:r>
            <a:endParaRPr lang="en-US" dirty="0"/>
          </a:p>
        </p:txBody>
      </p:sp>
      <p:pic>
        <p:nvPicPr>
          <p:cNvPr id="4" name="Picture 4" descr="Ethiopia B&amp;W 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11" y="2931886"/>
            <a:ext cx="4894232" cy="3179102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70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you consult everyone!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doing needs analysis, make sure you consult everyone involved, not just the community leaders.</a:t>
            </a:r>
          </a:p>
          <a:p>
            <a:r>
              <a:rPr lang="en-US" dirty="0"/>
              <a:t>This includes:</a:t>
            </a:r>
          </a:p>
          <a:p>
            <a:pPr marL="457200" indent="-457200">
              <a:spcBef>
                <a:spcPts val="4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400" dirty="0"/>
              <a:t>Women and men</a:t>
            </a:r>
          </a:p>
          <a:p>
            <a:pPr marL="457200" indent="-457200">
              <a:spcBef>
                <a:spcPts val="4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400" dirty="0"/>
              <a:t>Girls and boys</a:t>
            </a:r>
          </a:p>
          <a:p>
            <a:pPr marL="457200" indent="-457200">
              <a:spcBef>
                <a:spcPts val="4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400" dirty="0"/>
              <a:t>Old people</a:t>
            </a:r>
          </a:p>
          <a:p>
            <a:pPr marL="457200" indent="-457200">
              <a:spcBef>
                <a:spcPts val="4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400" dirty="0"/>
              <a:t>People with a disability</a:t>
            </a:r>
          </a:p>
          <a:p>
            <a:pPr marL="457200" indent="-457200">
              <a:spcBef>
                <a:spcPts val="4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400" dirty="0"/>
              <a:t>Single women</a:t>
            </a:r>
          </a:p>
          <a:p>
            <a:pPr marL="457200" indent="-457200">
              <a:spcBef>
                <a:spcPts val="4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400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2055390895"/>
      </p:ext>
    </p:extLst>
  </p:cSld>
  <p:clrMapOvr>
    <a:masterClrMapping/>
  </p:clrMapOvr>
</p:sld>
</file>

<file path=ppt/theme/theme1.xml><?xml version="1.0" encoding="utf-8"?>
<a:theme xmlns:a="http://schemas.openxmlformats.org/drawingml/2006/main" name="GCR project training theme ">
  <a:themeElements>
    <a:clrScheme name="Custom 7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632C90"/>
      </a:accent1>
      <a:accent2>
        <a:srgbClr val="00FF00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CR project training theme " id="{4BD4B07A-67F6-B24A-9E99-5DB465511046}" vid="{3422F1C3-022F-AF4A-8315-A92E33836F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496</TotalTime>
  <Words>147</Words>
  <Application>Microsoft Office PowerPoint</Application>
  <PresentationFormat>On-screen Show (4:3)</PresentationFormat>
  <Paragraphs>20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GCR project training theme </vt:lpstr>
      <vt:lpstr>   Session 10:  Assessing needs </vt:lpstr>
      <vt:lpstr>Assessing needs</vt:lpstr>
      <vt:lpstr>Asking people what they need</vt:lpstr>
      <vt:lpstr>How can you identify what people need?</vt:lpstr>
      <vt:lpstr>Make sure you consult everyone!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Rights:  What they mean to us </dc:title>
  <dc:creator>Geraldine Doney</dc:creator>
  <cp:lastModifiedBy>Anja Wendt</cp:lastModifiedBy>
  <cp:revision>76</cp:revision>
  <dcterms:created xsi:type="dcterms:W3CDTF">2019-02-07T05:11:12Z</dcterms:created>
  <dcterms:modified xsi:type="dcterms:W3CDTF">2024-07-13T07:25:47Z</dcterms:modified>
</cp:coreProperties>
</file>