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sldIdLst>
    <p:sldId id="256" r:id="rId5"/>
    <p:sldId id="257" r:id="rId6"/>
    <p:sldId id="261" r:id="rId7"/>
    <p:sldId id="259" r:id="rId8"/>
    <p:sldId id="260" r:id="rId9"/>
    <p:sldId id="262" r:id="rId10"/>
    <p:sldId id="263" r:id="rId11"/>
    <p:sldId id="264" r:id="rId12"/>
    <p:sldId id="265" r:id="rId13"/>
    <p:sldId id="266"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48EAD-34CD-4407-9FE8-72D208FA8D7C}" v="277" dt="2023-08-21T21:48:01.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melyn Aquilino" userId="S::z3536702@ad.unsw.edu.au::248d29ca-3faa-4aa9-8630-e0e5e9f7d51d" providerId="AD" clId="Web-{B4C48EAD-34CD-4407-9FE8-72D208FA8D7C}"/>
    <pc:docChg chg="addSld delSld modSld sldOrd addMainMaster delMainMaster">
      <pc:chgData name="Aimelyn Aquilino" userId="S::z3536702@ad.unsw.edu.au::248d29ca-3faa-4aa9-8630-e0e5e9f7d51d" providerId="AD" clId="Web-{B4C48EAD-34CD-4407-9FE8-72D208FA8D7C}" dt="2023-08-21T21:48:01.151" v="270" actId="1076"/>
      <pc:docMkLst>
        <pc:docMk/>
      </pc:docMkLst>
      <pc:sldChg chg="addSp delSp modSp mod setBg modClrScheme delDesignElem chgLayout">
        <pc:chgData name="Aimelyn Aquilino" userId="S::z3536702@ad.unsw.edu.au::248d29ca-3faa-4aa9-8630-e0e5e9f7d51d" providerId="AD" clId="Web-{B4C48EAD-34CD-4407-9FE8-72D208FA8D7C}" dt="2023-08-21T21:46:11.836" v="252" actId="1076"/>
        <pc:sldMkLst>
          <pc:docMk/>
          <pc:sldMk cId="109857222" sldId="256"/>
        </pc:sldMkLst>
        <pc:spChg chg="mod ord">
          <ac:chgData name="Aimelyn Aquilino" userId="S::z3536702@ad.unsw.edu.au::248d29ca-3faa-4aa9-8630-e0e5e9f7d51d" providerId="AD" clId="Web-{B4C48EAD-34CD-4407-9FE8-72D208FA8D7C}" dt="2023-08-21T21:45:54.132" v="249" actId="1076"/>
          <ac:spMkLst>
            <pc:docMk/>
            <pc:sldMk cId="109857222" sldId="256"/>
            <ac:spMk id="2" creationId="{00000000-0000-0000-0000-000000000000}"/>
          </ac:spMkLst>
        </pc:spChg>
        <pc:spChg chg="mod ord">
          <ac:chgData name="Aimelyn Aquilino" userId="S::z3536702@ad.unsw.edu.au::248d29ca-3faa-4aa9-8630-e0e5e9f7d51d" providerId="AD" clId="Web-{B4C48EAD-34CD-4407-9FE8-72D208FA8D7C}" dt="2023-08-21T21:46:11.836" v="252" actId="1076"/>
          <ac:spMkLst>
            <pc:docMk/>
            <pc:sldMk cId="109857222" sldId="256"/>
            <ac:spMk id="3" creationId="{00000000-0000-0000-0000-000000000000}"/>
          </ac:spMkLst>
        </pc:spChg>
        <pc:spChg chg="add del">
          <ac:chgData name="Aimelyn Aquilino" userId="S::z3536702@ad.unsw.edu.au::248d29ca-3faa-4aa9-8630-e0e5e9f7d51d" providerId="AD" clId="Web-{B4C48EAD-34CD-4407-9FE8-72D208FA8D7C}" dt="2023-08-21T00:07:25.149" v="4"/>
          <ac:spMkLst>
            <pc:docMk/>
            <pc:sldMk cId="109857222" sldId="256"/>
            <ac:spMk id="9" creationId="{BA79A7CF-01AF-4178-9369-94E0C90EB046}"/>
          </ac:spMkLst>
        </pc:spChg>
        <pc:spChg chg="add del">
          <ac:chgData name="Aimelyn Aquilino" userId="S::z3536702@ad.unsw.edu.au::248d29ca-3faa-4aa9-8630-e0e5e9f7d51d" providerId="AD" clId="Web-{B4C48EAD-34CD-4407-9FE8-72D208FA8D7C}" dt="2023-08-21T00:07:25.149" v="4"/>
          <ac:spMkLst>
            <pc:docMk/>
            <pc:sldMk cId="109857222" sldId="256"/>
            <ac:spMk id="11" creationId="{99413ED5-9ED4-4772-BCE4-2BCAE6B12E35}"/>
          </ac:spMkLst>
        </pc:spChg>
        <pc:spChg chg="add del">
          <ac:chgData name="Aimelyn Aquilino" userId="S::z3536702@ad.unsw.edu.au::248d29ca-3faa-4aa9-8630-e0e5e9f7d51d" providerId="AD" clId="Web-{B4C48EAD-34CD-4407-9FE8-72D208FA8D7C}" dt="2023-08-21T00:07:25.149" v="4"/>
          <ac:spMkLst>
            <pc:docMk/>
            <pc:sldMk cId="109857222" sldId="256"/>
            <ac:spMk id="13" creationId="{04357C93-F0CB-4A1C-8F77-4E9063789819}"/>
          </ac:spMkLst>
        </pc:spChg>
        <pc:spChg chg="add del">
          <ac:chgData name="Aimelyn Aquilino" userId="S::z3536702@ad.unsw.edu.au::248d29ca-3faa-4aa9-8630-e0e5e9f7d51d" providerId="AD" clId="Web-{B4C48EAD-34CD-4407-9FE8-72D208FA8D7C}" dt="2023-08-21T00:07:25.149" v="4"/>
          <ac:spMkLst>
            <pc:docMk/>
            <pc:sldMk cId="109857222" sldId="256"/>
            <ac:spMk id="15" creationId="{90F533E9-6690-41A8-A372-4C6C622D028D}"/>
          </ac:spMkLst>
        </pc:spChg>
        <pc:spChg chg="add del">
          <ac:chgData name="Aimelyn Aquilino" userId="S::z3536702@ad.unsw.edu.au::248d29ca-3faa-4aa9-8630-e0e5e9f7d51d" providerId="AD" clId="Web-{B4C48EAD-34CD-4407-9FE8-72D208FA8D7C}" dt="2023-08-21T00:11:51.764" v="22"/>
          <ac:spMkLst>
            <pc:docMk/>
            <pc:sldMk cId="109857222" sldId="256"/>
            <ac:spMk id="20" creationId="{60E52DF2-6802-459B-AC2A-AF976DEB1DAB}"/>
          </ac:spMkLst>
        </pc:spChg>
        <pc:picChg chg="add mod modCrop">
          <ac:chgData name="Aimelyn Aquilino" userId="S::z3536702@ad.unsw.edu.au::248d29ca-3faa-4aa9-8630-e0e5e9f7d51d" providerId="AD" clId="Web-{B4C48EAD-34CD-4407-9FE8-72D208FA8D7C}" dt="2023-08-21T00:08:28.072" v="14" actId="1076"/>
          <ac:picMkLst>
            <pc:docMk/>
            <pc:sldMk cId="109857222" sldId="256"/>
            <ac:picMk id="4" creationId="{B0674095-3C7E-82C5-7A0B-8DF36BDB0945}"/>
          </ac:picMkLst>
        </pc:picChg>
        <pc:picChg chg="add">
          <ac:chgData name="Aimelyn Aquilino" userId="S::z3536702@ad.unsw.edu.au::248d29ca-3faa-4aa9-8630-e0e5e9f7d51d" providerId="AD" clId="Web-{B4C48EAD-34CD-4407-9FE8-72D208FA8D7C}" dt="2023-08-21T00:09:47.777" v="17"/>
          <ac:picMkLst>
            <pc:docMk/>
            <pc:sldMk cId="109857222" sldId="256"/>
            <ac:picMk id="5" creationId="{9F01ED70-A393-7B18-E1C9-F64C17008455}"/>
          </ac:picMkLst>
        </pc:picChg>
        <pc:picChg chg="add">
          <ac:chgData name="Aimelyn Aquilino" userId="S::z3536702@ad.unsw.edu.au::248d29ca-3faa-4aa9-8630-e0e5e9f7d51d" providerId="AD" clId="Web-{B4C48EAD-34CD-4407-9FE8-72D208FA8D7C}" dt="2023-08-21T00:09:59.215" v="18"/>
          <ac:picMkLst>
            <pc:docMk/>
            <pc:sldMk cId="109857222" sldId="256"/>
            <ac:picMk id="6" creationId="{F62F329C-CB45-C083-D89B-2F1B464DC690}"/>
          </ac:picMkLst>
        </pc:picChg>
        <pc:picChg chg="add">
          <ac:chgData name="Aimelyn Aquilino" userId="S::z3536702@ad.unsw.edu.au::248d29ca-3faa-4aa9-8630-e0e5e9f7d51d" providerId="AD" clId="Web-{B4C48EAD-34CD-4407-9FE8-72D208FA8D7C}" dt="2023-08-21T00:10:51.888" v="19"/>
          <ac:picMkLst>
            <pc:docMk/>
            <pc:sldMk cId="109857222" sldId="256"/>
            <ac:picMk id="7" creationId="{07A1D64D-3C7B-DD91-F104-4B935DE56558}"/>
          </ac:picMkLst>
        </pc:picChg>
        <pc:cxnChg chg="add del">
          <ac:chgData name="Aimelyn Aquilino" userId="S::z3536702@ad.unsw.edu.au::248d29ca-3faa-4aa9-8630-e0e5e9f7d51d" providerId="AD" clId="Web-{B4C48EAD-34CD-4407-9FE8-72D208FA8D7C}" dt="2023-08-21T00:11:51.764" v="22"/>
          <ac:cxnSpMkLst>
            <pc:docMk/>
            <pc:sldMk cId="109857222" sldId="256"/>
            <ac:cxnSpMk id="22" creationId="{EE2E603F-4A95-4FE8-BB06-211DFD75DBEF}"/>
          </ac:cxnSpMkLst>
        </pc:cxnChg>
      </pc:sldChg>
      <pc:sldChg chg="addSp modSp new mod modClrScheme chgLayout">
        <pc:chgData name="Aimelyn Aquilino" userId="S::z3536702@ad.unsw.edu.au::248d29ca-3faa-4aa9-8630-e0e5e9f7d51d" providerId="AD" clId="Web-{B4C48EAD-34CD-4407-9FE8-72D208FA8D7C}" dt="2023-08-21T21:47:01.134" v="261" actId="1076"/>
        <pc:sldMkLst>
          <pc:docMk/>
          <pc:sldMk cId="999228079" sldId="257"/>
        </pc:sldMkLst>
        <pc:spChg chg="add mod">
          <ac:chgData name="Aimelyn Aquilino" userId="S::z3536702@ad.unsw.edu.au::248d29ca-3faa-4aa9-8630-e0e5e9f7d51d" providerId="AD" clId="Web-{B4C48EAD-34CD-4407-9FE8-72D208FA8D7C}" dt="2023-08-21T00:37:28.999" v="233" actId="14100"/>
          <ac:spMkLst>
            <pc:docMk/>
            <pc:sldMk cId="999228079" sldId="257"/>
            <ac:spMk id="4" creationId="{F43FE18F-8E59-06FA-17DA-BA9DDFCAEE4D}"/>
          </ac:spMkLst>
        </pc:spChg>
        <pc:picChg chg="add mod">
          <ac:chgData name="Aimelyn Aquilino" userId="S::z3536702@ad.unsw.edu.au::248d29ca-3faa-4aa9-8630-e0e5e9f7d51d" providerId="AD" clId="Web-{B4C48EAD-34CD-4407-9FE8-72D208FA8D7C}" dt="2023-08-21T21:47:01.134" v="261" actId="1076"/>
          <ac:picMkLst>
            <pc:docMk/>
            <pc:sldMk cId="999228079" sldId="257"/>
            <ac:picMk id="2" creationId="{ECD065CB-0CD9-3194-1BFE-FDCD34A11C7C}"/>
          </ac:picMkLst>
        </pc:picChg>
        <pc:picChg chg="add mod modCrop">
          <ac:chgData name="Aimelyn Aquilino" userId="S::z3536702@ad.unsw.edu.au::248d29ca-3faa-4aa9-8630-e0e5e9f7d51d" providerId="AD" clId="Web-{B4C48EAD-34CD-4407-9FE8-72D208FA8D7C}" dt="2023-08-21T21:46:58.946" v="260" actId="1076"/>
          <ac:picMkLst>
            <pc:docMk/>
            <pc:sldMk cId="999228079" sldId="257"/>
            <ac:picMk id="5" creationId="{D0786173-579E-2D26-D091-CA96A47E3A74}"/>
          </ac:picMkLst>
        </pc:picChg>
      </pc:sldChg>
      <pc:sldChg chg="addSp delSp modSp new del">
        <pc:chgData name="Aimelyn Aquilino" userId="S::z3536702@ad.unsw.edu.au::248d29ca-3faa-4aa9-8630-e0e5e9f7d51d" providerId="AD" clId="Web-{B4C48EAD-34CD-4407-9FE8-72D208FA8D7C}" dt="2023-08-21T00:19:24.398" v="81"/>
        <pc:sldMkLst>
          <pc:docMk/>
          <pc:sldMk cId="1270883319" sldId="258"/>
        </pc:sldMkLst>
        <pc:spChg chg="del">
          <ac:chgData name="Aimelyn Aquilino" userId="S::z3536702@ad.unsw.edu.au::248d29ca-3faa-4aa9-8630-e0e5e9f7d51d" providerId="AD" clId="Web-{B4C48EAD-34CD-4407-9FE8-72D208FA8D7C}" dt="2023-08-21T00:18:27.350" v="71"/>
          <ac:spMkLst>
            <pc:docMk/>
            <pc:sldMk cId="1270883319" sldId="258"/>
            <ac:spMk id="2" creationId="{EABF7E30-DB8F-49D1-9E28-A940262230E1}"/>
          </ac:spMkLst>
        </pc:spChg>
        <pc:spChg chg="del">
          <ac:chgData name="Aimelyn Aquilino" userId="S::z3536702@ad.unsw.edu.au::248d29ca-3faa-4aa9-8630-e0e5e9f7d51d" providerId="AD" clId="Web-{B4C48EAD-34CD-4407-9FE8-72D208FA8D7C}" dt="2023-08-21T00:18:14.163" v="70"/>
          <ac:spMkLst>
            <pc:docMk/>
            <pc:sldMk cId="1270883319" sldId="258"/>
            <ac:spMk id="3" creationId="{F30B1BDC-5813-67BE-365B-BD1FB9E02C88}"/>
          </ac:spMkLst>
        </pc:spChg>
        <pc:graphicFrameChg chg="add mod ord modGraphic">
          <ac:chgData name="Aimelyn Aquilino" userId="S::z3536702@ad.unsw.edu.au::248d29ca-3faa-4aa9-8630-e0e5e9f7d51d" providerId="AD" clId="Web-{B4C48EAD-34CD-4407-9FE8-72D208FA8D7C}" dt="2023-08-21T00:18:47.038" v="75" actId="1076"/>
          <ac:graphicFrameMkLst>
            <pc:docMk/>
            <pc:sldMk cId="1270883319" sldId="258"/>
            <ac:graphicFrameMk id="6" creationId="{FF8AF8E9-6A2F-6AA0-4110-2E4A23E3294E}"/>
          </ac:graphicFrameMkLst>
        </pc:graphicFrameChg>
        <pc:picChg chg="add del mod modCrop">
          <ac:chgData name="Aimelyn Aquilino" userId="S::z3536702@ad.unsw.edu.au::248d29ca-3faa-4aa9-8630-e0e5e9f7d51d" providerId="AD" clId="Web-{B4C48EAD-34CD-4407-9FE8-72D208FA8D7C}" dt="2023-08-21T00:19:01.007" v="77"/>
          <ac:picMkLst>
            <pc:docMk/>
            <pc:sldMk cId="1270883319" sldId="258"/>
            <ac:picMk id="5" creationId="{7D57E4FC-EE0E-BD12-4447-EE9915AF2152}"/>
          </ac:picMkLst>
        </pc:picChg>
      </pc:sldChg>
      <pc:sldChg chg="addSp delSp modSp new mod modClrScheme chgLayout">
        <pc:chgData name="Aimelyn Aquilino" userId="S::z3536702@ad.unsw.edu.au::248d29ca-3faa-4aa9-8630-e0e5e9f7d51d" providerId="AD" clId="Web-{B4C48EAD-34CD-4407-9FE8-72D208FA8D7C}" dt="2023-08-21T21:47:18.946" v="264" actId="1076"/>
        <pc:sldMkLst>
          <pc:docMk/>
          <pc:sldMk cId="828335818" sldId="259"/>
        </pc:sldMkLst>
        <pc:spChg chg="del">
          <ac:chgData name="Aimelyn Aquilino" userId="S::z3536702@ad.unsw.edu.au::248d29ca-3faa-4aa9-8630-e0e5e9f7d51d" providerId="AD" clId="Web-{B4C48EAD-34CD-4407-9FE8-72D208FA8D7C}" dt="2023-08-21T00:21:08.463" v="96"/>
          <ac:spMkLst>
            <pc:docMk/>
            <pc:sldMk cId="828335818" sldId="259"/>
            <ac:spMk id="2" creationId="{D7C50E58-1959-AE07-3D51-22BA9560C25B}"/>
          </ac:spMkLst>
        </pc:spChg>
        <pc:spChg chg="mod ord">
          <ac:chgData name="Aimelyn Aquilino" userId="S::z3536702@ad.unsw.edu.au::248d29ca-3faa-4aa9-8630-e0e5e9f7d51d" providerId="AD" clId="Web-{B4C48EAD-34CD-4407-9FE8-72D208FA8D7C}" dt="2023-08-21T21:45:21.397" v="247"/>
          <ac:spMkLst>
            <pc:docMk/>
            <pc:sldMk cId="828335818" sldId="259"/>
            <ac:spMk id="3" creationId="{44D25665-CDBA-DDBE-B5D2-C4AE7F1ADDB0}"/>
          </ac:spMkLst>
        </pc:spChg>
        <pc:picChg chg="add mod modCrop">
          <ac:chgData name="Aimelyn Aquilino" userId="S::z3536702@ad.unsw.edu.au::248d29ca-3faa-4aa9-8630-e0e5e9f7d51d" providerId="AD" clId="Web-{B4C48EAD-34CD-4407-9FE8-72D208FA8D7C}" dt="2023-08-21T21:47:18.946" v="264" actId="1076"/>
          <ac:picMkLst>
            <pc:docMk/>
            <pc:sldMk cId="828335818" sldId="259"/>
            <ac:picMk id="5" creationId="{2B4FD0DA-D247-2FBB-1AA6-C4181EA3B636}"/>
          </ac:picMkLst>
        </pc:picChg>
      </pc:sldChg>
      <pc:sldChg chg="addSp modSp new mod ord modClrScheme chgLayout">
        <pc:chgData name="Aimelyn Aquilino" userId="S::z3536702@ad.unsw.edu.au::248d29ca-3faa-4aa9-8630-e0e5e9f7d51d" providerId="AD" clId="Web-{B4C48EAD-34CD-4407-9FE8-72D208FA8D7C}" dt="2023-08-21T21:46:30.477" v="255" actId="1076"/>
        <pc:sldMkLst>
          <pc:docMk/>
          <pc:sldMk cId="2731762445" sldId="260"/>
        </pc:sldMkLst>
        <pc:picChg chg="add mod">
          <ac:chgData name="Aimelyn Aquilino" userId="S::z3536702@ad.unsw.edu.au::248d29ca-3faa-4aa9-8630-e0e5e9f7d51d" providerId="AD" clId="Web-{B4C48EAD-34CD-4407-9FE8-72D208FA8D7C}" dt="2023-08-21T21:46:30.477" v="255" actId="1076"/>
          <ac:picMkLst>
            <pc:docMk/>
            <pc:sldMk cId="2731762445" sldId="260"/>
            <ac:picMk id="2" creationId="{6DCB21E1-FEFE-1815-4B99-582368E7EF44}"/>
          </ac:picMkLst>
        </pc:picChg>
      </pc:sldChg>
      <pc:sldChg chg="addSp delSp modSp new mod modClrScheme chgLayout">
        <pc:chgData name="Aimelyn Aquilino" userId="S::z3536702@ad.unsw.edu.au::248d29ca-3faa-4aa9-8630-e0e5e9f7d51d" providerId="AD" clId="Web-{B4C48EAD-34CD-4407-9FE8-72D208FA8D7C}" dt="2023-08-21T21:47:09.946" v="263" actId="1076"/>
        <pc:sldMkLst>
          <pc:docMk/>
          <pc:sldMk cId="2261951294" sldId="261"/>
        </pc:sldMkLst>
        <pc:spChg chg="del">
          <ac:chgData name="Aimelyn Aquilino" userId="S::z3536702@ad.unsw.edu.au::248d29ca-3faa-4aa9-8630-e0e5e9f7d51d" providerId="AD" clId="Web-{B4C48EAD-34CD-4407-9FE8-72D208FA8D7C}" dt="2023-08-21T00:19:08.695" v="78"/>
          <ac:spMkLst>
            <pc:docMk/>
            <pc:sldMk cId="2261951294" sldId="261"/>
            <ac:spMk id="2" creationId="{E77C036E-4921-3111-9198-B5EF9E0A3F37}"/>
          </ac:spMkLst>
        </pc:spChg>
        <pc:spChg chg="del">
          <ac:chgData name="Aimelyn Aquilino" userId="S::z3536702@ad.unsw.edu.au::248d29ca-3faa-4aa9-8630-e0e5e9f7d51d" providerId="AD" clId="Web-{B4C48EAD-34CD-4407-9FE8-72D208FA8D7C}" dt="2023-08-21T00:19:11.398" v="79"/>
          <ac:spMkLst>
            <pc:docMk/>
            <pc:sldMk cId="2261951294" sldId="261"/>
            <ac:spMk id="3" creationId="{50E39B97-D0F4-4420-01F5-5AAF1829D74E}"/>
          </ac:spMkLst>
        </pc:spChg>
        <pc:spChg chg="add mod">
          <ac:chgData name="Aimelyn Aquilino" userId="S::z3536702@ad.unsw.edu.au::248d29ca-3faa-4aa9-8630-e0e5e9f7d51d" providerId="AD" clId="Web-{B4C48EAD-34CD-4407-9FE8-72D208FA8D7C}" dt="2023-08-21T21:47:09.946" v="263" actId="1076"/>
          <ac:spMkLst>
            <pc:docMk/>
            <pc:sldMk cId="2261951294" sldId="261"/>
            <ac:spMk id="5" creationId="{27D44B7D-E2D5-8782-1D58-8D4AE9C61364}"/>
          </ac:spMkLst>
        </pc:spChg>
        <pc:picChg chg="add mod ord">
          <ac:chgData name="Aimelyn Aquilino" userId="S::z3536702@ad.unsw.edu.au::248d29ca-3faa-4aa9-8630-e0e5e9f7d51d" providerId="AD" clId="Web-{B4C48EAD-34CD-4407-9FE8-72D208FA8D7C}" dt="2023-08-21T21:47:05.055" v="262" actId="1076"/>
          <ac:picMkLst>
            <pc:docMk/>
            <pc:sldMk cId="2261951294" sldId="261"/>
            <ac:picMk id="4" creationId="{5DD00E75-5FDE-7C3C-B59F-5CBB03F19CB3}"/>
          </ac:picMkLst>
        </pc:picChg>
      </pc:sldChg>
      <pc:sldChg chg="addSp modSp new mod ord modClrScheme chgLayout">
        <pc:chgData name="Aimelyn Aquilino" userId="S::z3536702@ad.unsw.edu.au::248d29ca-3faa-4aa9-8630-e0e5e9f7d51d" providerId="AD" clId="Web-{B4C48EAD-34CD-4407-9FE8-72D208FA8D7C}" dt="2023-08-21T21:46:44.930" v="258" actId="1076"/>
        <pc:sldMkLst>
          <pc:docMk/>
          <pc:sldMk cId="1591220330" sldId="262"/>
        </pc:sldMkLst>
        <pc:picChg chg="add mod">
          <ac:chgData name="Aimelyn Aquilino" userId="S::z3536702@ad.unsw.edu.au::248d29ca-3faa-4aa9-8630-e0e5e9f7d51d" providerId="AD" clId="Web-{B4C48EAD-34CD-4407-9FE8-72D208FA8D7C}" dt="2023-08-21T21:46:44.930" v="258" actId="1076"/>
          <ac:picMkLst>
            <pc:docMk/>
            <pc:sldMk cId="1591220330" sldId="262"/>
            <ac:picMk id="2" creationId="{A310B2A0-07D1-787A-3B00-E95FC873AF60}"/>
          </ac:picMkLst>
        </pc:picChg>
      </pc:sldChg>
      <pc:sldChg chg="addSp delSp modSp add mod ord replId modClrScheme chgLayout">
        <pc:chgData name="Aimelyn Aquilino" userId="S::z3536702@ad.unsw.edu.au::248d29ca-3faa-4aa9-8630-e0e5e9f7d51d" providerId="AD" clId="Web-{B4C48EAD-34CD-4407-9FE8-72D208FA8D7C}" dt="2023-08-21T21:46:51.008" v="259" actId="1076"/>
        <pc:sldMkLst>
          <pc:docMk/>
          <pc:sldMk cId="1593644346" sldId="263"/>
        </pc:sldMkLst>
        <pc:spChg chg="mod">
          <ac:chgData name="Aimelyn Aquilino" userId="S::z3536702@ad.unsw.edu.au::248d29ca-3faa-4aa9-8630-e0e5e9f7d51d" providerId="AD" clId="Web-{B4C48EAD-34CD-4407-9FE8-72D208FA8D7C}" dt="2023-08-21T00:38:30.563" v="241" actId="20577"/>
          <ac:spMkLst>
            <pc:docMk/>
            <pc:sldMk cId="1593644346" sldId="263"/>
            <ac:spMk id="5" creationId="{27D44B7D-E2D5-8782-1D58-8D4AE9C61364}"/>
          </ac:spMkLst>
        </pc:spChg>
        <pc:picChg chg="add del mod">
          <ac:chgData name="Aimelyn Aquilino" userId="S::z3536702@ad.unsw.edu.au::248d29ca-3faa-4aa9-8630-e0e5e9f7d51d" providerId="AD" clId="Web-{B4C48EAD-34CD-4407-9FE8-72D208FA8D7C}" dt="2023-08-21T00:36:56.342" v="229"/>
          <ac:picMkLst>
            <pc:docMk/>
            <pc:sldMk cId="1593644346" sldId="263"/>
            <ac:picMk id="3" creationId="{944F48F6-C500-7183-E99D-082576BCDFD2}"/>
          </ac:picMkLst>
        </pc:picChg>
        <pc:picChg chg="mod ord modCrop">
          <ac:chgData name="Aimelyn Aquilino" userId="S::z3536702@ad.unsw.edu.au::248d29ca-3faa-4aa9-8630-e0e5e9f7d51d" providerId="AD" clId="Web-{B4C48EAD-34CD-4407-9FE8-72D208FA8D7C}" dt="2023-08-21T21:46:51.008" v="259" actId="1076"/>
          <ac:picMkLst>
            <pc:docMk/>
            <pc:sldMk cId="1593644346" sldId="263"/>
            <ac:picMk id="4" creationId="{5DD00E75-5FDE-7C3C-B59F-5CBB03F19CB3}"/>
          </ac:picMkLst>
        </pc:picChg>
      </pc:sldChg>
      <pc:sldChg chg="addSp delSp modSp add mod replId modClrScheme chgLayout">
        <pc:chgData name="Aimelyn Aquilino" userId="S::z3536702@ad.unsw.edu.au::248d29ca-3faa-4aa9-8630-e0e5e9f7d51d" providerId="AD" clId="Web-{B4C48EAD-34CD-4407-9FE8-72D208FA8D7C}" dt="2023-08-21T21:47:45.275" v="268" actId="1076"/>
        <pc:sldMkLst>
          <pc:docMk/>
          <pc:sldMk cId="3308473665" sldId="264"/>
        </pc:sldMkLst>
        <pc:spChg chg="mod">
          <ac:chgData name="Aimelyn Aquilino" userId="S::z3536702@ad.unsw.edu.au::248d29ca-3faa-4aa9-8630-e0e5e9f7d51d" providerId="AD" clId="Web-{B4C48EAD-34CD-4407-9FE8-72D208FA8D7C}" dt="2023-08-21T21:47:45.275" v="268" actId="1076"/>
          <ac:spMkLst>
            <pc:docMk/>
            <pc:sldMk cId="3308473665" sldId="264"/>
            <ac:spMk id="5" creationId="{27D44B7D-E2D5-8782-1D58-8D4AE9C61364}"/>
          </ac:spMkLst>
        </pc:spChg>
        <pc:spChg chg="add del mod">
          <ac:chgData name="Aimelyn Aquilino" userId="S::z3536702@ad.unsw.edu.au::248d29ca-3faa-4aa9-8630-e0e5e9f7d51d" providerId="AD" clId="Web-{B4C48EAD-34CD-4407-9FE8-72D208FA8D7C}" dt="2023-08-21T00:35:15.231" v="213"/>
          <ac:spMkLst>
            <pc:docMk/>
            <pc:sldMk cId="3308473665" sldId="264"/>
            <ac:spMk id="7" creationId="{A1A3FB3F-C7D5-2F1A-CAAC-6AA1B7D97BEC}"/>
          </ac:spMkLst>
        </pc:spChg>
        <pc:picChg chg="add mod modCrop">
          <ac:chgData name="Aimelyn Aquilino" userId="S::z3536702@ad.unsw.edu.au::248d29ca-3faa-4aa9-8630-e0e5e9f7d51d" providerId="AD" clId="Web-{B4C48EAD-34CD-4407-9FE8-72D208FA8D7C}" dt="2023-08-21T21:47:36.056" v="265" actId="1076"/>
          <ac:picMkLst>
            <pc:docMk/>
            <pc:sldMk cId="3308473665" sldId="264"/>
            <ac:picMk id="3" creationId="{1AD7D277-3C2F-76D2-52EF-E6411C95B42A}"/>
          </ac:picMkLst>
        </pc:picChg>
        <pc:picChg chg="del">
          <ac:chgData name="Aimelyn Aquilino" userId="S::z3536702@ad.unsw.edu.au::248d29ca-3faa-4aa9-8630-e0e5e9f7d51d" providerId="AD" clId="Web-{B4C48EAD-34CD-4407-9FE8-72D208FA8D7C}" dt="2023-08-21T00:35:10.403" v="211"/>
          <ac:picMkLst>
            <pc:docMk/>
            <pc:sldMk cId="3308473665" sldId="264"/>
            <ac:picMk id="4" creationId="{5DD00E75-5FDE-7C3C-B59F-5CBB03F19CB3}"/>
          </ac:picMkLst>
        </pc:picChg>
      </pc:sldChg>
      <pc:sldChg chg="addSp delSp modSp add mod replId setBg modClrScheme delDesignElem chgLayout">
        <pc:chgData name="Aimelyn Aquilino" userId="S::z3536702@ad.unsw.edu.au::248d29ca-3faa-4aa9-8630-e0e5e9f7d51d" providerId="AD" clId="Web-{B4C48EAD-34CD-4407-9FE8-72D208FA8D7C}" dt="2023-08-21T21:48:01.151" v="270" actId="1076"/>
        <pc:sldMkLst>
          <pc:docMk/>
          <pc:sldMk cId="2223999214" sldId="265"/>
        </pc:sldMkLst>
        <pc:spChg chg="add mod">
          <ac:chgData name="Aimelyn Aquilino" userId="S::z3536702@ad.unsw.edu.au::248d29ca-3faa-4aa9-8630-e0e5e9f7d51d" providerId="AD" clId="Web-{B4C48EAD-34CD-4407-9FE8-72D208FA8D7C}" dt="2023-08-21T21:48:01.151" v="270" actId="1076"/>
          <ac:spMkLst>
            <pc:docMk/>
            <pc:sldMk cId="2223999214" sldId="265"/>
            <ac:spMk id="2" creationId="{25DE9794-E9B6-840A-E3A4-0CA3E744CFFC}"/>
          </ac:spMkLst>
        </pc:spChg>
        <pc:spChg chg="mod">
          <ac:chgData name="Aimelyn Aquilino" userId="S::z3536702@ad.unsw.edu.au::248d29ca-3faa-4aa9-8630-e0e5e9f7d51d" providerId="AD" clId="Web-{B4C48EAD-34CD-4407-9FE8-72D208FA8D7C}" dt="2023-08-21T21:47:55.635" v="269" actId="1076"/>
          <ac:spMkLst>
            <pc:docMk/>
            <pc:sldMk cId="2223999214" sldId="265"/>
            <ac:spMk id="5" creationId="{27D44B7D-E2D5-8782-1D58-8D4AE9C61364}"/>
          </ac:spMkLst>
        </pc:spChg>
        <pc:spChg chg="add del mod">
          <ac:chgData name="Aimelyn Aquilino" userId="S::z3536702@ad.unsw.edu.au::248d29ca-3faa-4aa9-8630-e0e5e9f7d51d" providerId="AD" clId="Web-{B4C48EAD-34CD-4407-9FE8-72D208FA8D7C}" dt="2023-08-21T00:34:26.449" v="204"/>
          <ac:spMkLst>
            <pc:docMk/>
            <pc:sldMk cId="2223999214" sldId="265"/>
            <ac:spMk id="8" creationId="{ACC5ED4C-3763-F1FE-DB87-E06D204D6220}"/>
          </ac:spMkLst>
        </pc:spChg>
        <pc:spChg chg="add del">
          <ac:chgData name="Aimelyn Aquilino" userId="S::z3536702@ad.unsw.edu.au::248d29ca-3faa-4aa9-8630-e0e5e9f7d51d" providerId="AD" clId="Web-{B4C48EAD-34CD-4407-9FE8-72D208FA8D7C}" dt="2023-08-21T21:45:21.397" v="247"/>
          <ac:spMkLst>
            <pc:docMk/>
            <pc:sldMk cId="2223999214" sldId="265"/>
            <ac:spMk id="10" creationId="{E49D7415-2F11-44C2-B6AA-13A25B6814B9}"/>
          </ac:spMkLst>
        </pc:spChg>
        <pc:picChg chg="del mod">
          <ac:chgData name="Aimelyn Aquilino" userId="S::z3536702@ad.unsw.edu.au::248d29ca-3faa-4aa9-8630-e0e5e9f7d51d" providerId="AD" clId="Web-{B4C48EAD-34CD-4407-9FE8-72D208FA8D7C}" dt="2023-08-21T00:33:42.385" v="193"/>
          <ac:picMkLst>
            <pc:docMk/>
            <pc:sldMk cId="2223999214" sldId="265"/>
            <ac:picMk id="4" creationId="{5DD00E75-5FDE-7C3C-B59F-5CBB03F19CB3}"/>
          </ac:picMkLst>
        </pc:picChg>
        <pc:picChg chg="add mod modCrop">
          <ac:chgData name="Aimelyn Aquilino" userId="S::z3536702@ad.unsw.edu.au::248d29ca-3faa-4aa9-8630-e0e5e9f7d51d" providerId="AD" clId="Web-{B4C48EAD-34CD-4407-9FE8-72D208FA8D7C}" dt="2023-08-21T00:35:28.153" v="216" actId="1076"/>
          <ac:picMkLst>
            <pc:docMk/>
            <pc:sldMk cId="2223999214" sldId="265"/>
            <ac:picMk id="6" creationId="{09AC4D26-AB33-4105-74E3-0D039235F6A5}"/>
          </ac:picMkLst>
        </pc:picChg>
        <pc:cxnChg chg="add del">
          <ac:chgData name="Aimelyn Aquilino" userId="S::z3536702@ad.unsw.edu.au::248d29ca-3faa-4aa9-8630-e0e5e9f7d51d" providerId="AD" clId="Web-{B4C48EAD-34CD-4407-9FE8-72D208FA8D7C}" dt="2023-08-21T21:45:21.397" v="247"/>
          <ac:cxnSpMkLst>
            <pc:docMk/>
            <pc:sldMk cId="2223999214" sldId="265"/>
            <ac:cxnSpMk id="12" creationId="{40ADC89C-EB4E-4AA5-ABBD-448BEC5FA3C4}"/>
          </ac:cxnSpMkLst>
        </pc:cxnChg>
      </pc:sldChg>
      <pc:sldChg chg="addSp delSp modSp add mod ord replId setBg modClrScheme delDesignElem chgLayout">
        <pc:chgData name="Aimelyn Aquilino" userId="S::z3536702@ad.unsw.edu.au::248d29ca-3faa-4aa9-8630-e0e5e9f7d51d" providerId="AD" clId="Web-{B4C48EAD-34CD-4407-9FE8-72D208FA8D7C}" dt="2023-08-21T21:45:21.397" v="247"/>
        <pc:sldMkLst>
          <pc:docMk/>
          <pc:sldMk cId="3601483352" sldId="266"/>
        </pc:sldMkLst>
        <pc:spChg chg="mod">
          <ac:chgData name="Aimelyn Aquilino" userId="S::z3536702@ad.unsw.edu.au::248d29ca-3faa-4aa9-8630-e0e5e9f7d51d" providerId="AD" clId="Web-{B4C48EAD-34CD-4407-9FE8-72D208FA8D7C}" dt="2023-08-21T00:33:16.088" v="189" actId="1076"/>
          <ac:spMkLst>
            <pc:docMk/>
            <pc:sldMk cId="3601483352" sldId="266"/>
            <ac:spMk id="5" creationId="{27D44B7D-E2D5-8782-1D58-8D4AE9C61364}"/>
          </ac:spMkLst>
        </pc:spChg>
        <pc:spChg chg="add del mod">
          <ac:chgData name="Aimelyn Aquilino" userId="S::z3536702@ad.unsw.edu.au::248d29ca-3faa-4aa9-8630-e0e5e9f7d51d" providerId="AD" clId="Web-{B4C48EAD-34CD-4407-9FE8-72D208FA8D7C}" dt="2023-08-21T00:33:11.385" v="188"/>
          <ac:spMkLst>
            <pc:docMk/>
            <pc:sldMk cId="3601483352" sldId="266"/>
            <ac:spMk id="8" creationId="{52F98AFF-72C0-0729-43B8-14E02D183579}"/>
          </ac:spMkLst>
        </pc:spChg>
        <pc:spChg chg="add del">
          <ac:chgData name="Aimelyn Aquilino" userId="S::z3536702@ad.unsw.edu.au::248d29ca-3faa-4aa9-8630-e0e5e9f7d51d" providerId="AD" clId="Web-{B4C48EAD-34CD-4407-9FE8-72D208FA8D7C}" dt="2023-08-21T00:30:19.803" v="159"/>
          <ac:spMkLst>
            <pc:docMk/>
            <pc:sldMk cId="3601483352" sldId="266"/>
            <ac:spMk id="10" creationId="{E49D7415-2F11-44C2-B6AA-13A25B6814B9}"/>
          </ac:spMkLst>
        </pc:spChg>
        <pc:spChg chg="add del">
          <ac:chgData name="Aimelyn Aquilino" userId="S::z3536702@ad.unsw.edu.au::248d29ca-3faa-4aa9-8630-e0e5e9f7d51d" providerId="AD" clId="Web-{B4C48EAD-34CD-4407-9FE8-72D208FA8D7C}" dt="2023-08-21T21:45:21.397" v="247"/>
          <ac:spMkLst>
            <pc:docMk/>
            <pc:sldMk cId="3601483352" sldId="266"/>
            <ac:spMk id="14" creationId="{E49D7415-2F11-44C2-B6AA-13A25B6814B9}"/>
          </ac:spMkLst>
        </pc:spChg>
        <pc:picChg chg="add mod">
          <ac:chgData name="Aimelyn Aquilino" userId="S::z3536702@ad.unsw.edu.au::248d29ca-3faa-4aa9-8630-e0e5e9f7d51d" providerId="AD" clId="Web-{B4C48EAD-34CD-4407-9FE8-72D208FA8D7C}" dt="2023-08-21T00:30:43.319" v="165" actId="1076"/>
          <ac:picMkLst>
            <pc:docMk/>
            <pc:sldMk cId="3601483352" sldId="266"/>
            <ac:picMk id="2" creationId="{DF3EBA29-62BF-EE4A-BBFC-7016AB24CF6A}"/>
          </ac:picMkLst>
        </pc:picChg>
        <pc:picChg chg="del mod">
          <ac:chgData name="Aimelyn Aquilino" userId="S::z3536702@ad.unsw.edu.au::248d29ca-3faa-4aa9-8630-e0e5e9f7d51d" providerId="AD" clId="Web-{B4C48EAD-34CD-4407-9FE8-72D208FA8D7C}" dt="2023-08-21T00:33:00.478" v="184"/>
          <ac:picMkLst>
            <pc:docMk/>
            <pc:sldMk cId="3601483352" sldId="266"/>
            <ac:picMk id="4" creationId="{5DD00E75-5FDE-7C3C-B59F-5CBB03F19CB3}"/>
          </ac:picMkLst>
        </pc:picChg>
        <pc:picChg chg="add mod modCrop">
          <ac:chgData name="Aimelyn Aquilino" userId="S::z3536702@ad.unsw.edu.au::248d29ca-3faa-4aa9-8630-e0e5e9f7d51d" providerId="AD" clId="Web-{B4C48EAD-34CD-4407-9FE8-72D208FA8D7C}" dt="2023-08-21T00:33:08.759" v="187" actId="1076"/>
          <ac:picMkLst>
            <pc:docMk/>
            <pc:sldMk cId="3601483352" sldId="266"/>
            <ac:picMk id="6" creationId="{9DA4D9C5-3FAB-A3FA-B1D5-D49FB8C6CC67}"/>
          </ac:picMkLst>
        </pc:picChg>
        <pc:cxnChg chg="add del">
          <ac:chgData name="Aimelyn Aquilino" userId="S::z3536702@ad.unsw.edu.au::248d29ca-3faa-4aa9-8630-e0e5e9f7d51d" providerId="AD" clId="Web-{B4C48EAD-34CD-4407-9FE8-72D208FA8D7C}" dt="2023-08-21T00:30:19.803" v="159"/>
          <ac:cxnSpMkLst>
            <pc:docMk/>
            <pc:sldMk cId="3601483352" sldId="266"/>
            <ac:cxnSpMk id="12" creationId="{8E0104E4-99BC-494F-8342-F250828E574F}"/>
          </ac:cxnSpMkLst>
        </pc:cxnChg>
        <pc:cxnChg chg="add del">
          <ac:chgData name="Aimelyn Aquilino" userId="S::z3536702@ad.unsw.edu.au::248d29ca-3faa-4aa9-8630-e0e5e9f7d51d" providerId="AD" clId="Web-{B4C48EAD-34CD-4407-9FE8-72D208FA8D7C}" dt="2023-08-21T21:45:21.397" v="247"/>
          <ac:cxnSpMkLst>
            <pc:docMk/>
            <pc:sldMk cId="3601483352" sldId="266"/>
            <ac:cxnSpMk id="15" creationId="{40ADC89C-EB4E-4AA5-ABBD-448BEC5FA3C4}"/>
          </ac:cxnSpMkLst>
        </pc:cxnChg>
      </pc:sldChg>
      <pc:sldMasterChg chg="del delSldLayout">
        <pc:chgData name="Aimelyn Aquilino" userId="S::z3536702@ad.unsw.edu.au::248d29ca-3faa-4aa9-8630-e0e5e9f7d51d" providerId="AD" clId="Web-{B4C48EAD-34CD-4407-9FE8-72D208FA8D7C}" dt="2023-08-21T00:07:25.149" v="4"/>
        <pc:sldMasterMkLst>
          <pc:docMk/>
          <pc:sldMasterMk cId="2460954070" sldId="2147483660"/>
        </pc:sldMasterMkLst>
        <pc:sldLayoutChg chg="del">
          <pc:chgData name="Aimelyn Aquilino" userId="S::z3536702@ad.unsw.edu.au::248d29ca-3faa-4aa9-8630-e0e5e9f7d51d" providerId="AD" clId="Web-{B4C48EAD-34CD-4407-9FE8-72D208FA8D7C}" dt="2023-08-21T00:07:25.149" v="4"/>
          <pc:sldLayoutMkLst>
            <pc:docMk/>
            <pc:sldMasterMk cId="2460954070" sldId="2147483660"/>
            <pc:sldLayoutMk cId="2385387890" sldId="2147483661"/>
          </pc:sldLayoutMkLst>
        </pc:sldLayoutChg>
        <pc:sldLayoutChg chg="del">
          <pc:chgData name="Aimelyn Aquilino" userId="S::z3536702@ad.unsw.edu.au::248d29ca-3faa-4aa9-8630-e0e5e9f7d51d" providerId="AD" clId="Web-{B4C48EAD-34CD-4407-9FE8-72D208FA8D7C}" dt="2023-08-21T00:07:25.149" v="4"/>
          <pc:sldLayoutMkLst>
            <pc:docMk/>
            <pc:sldMasterMk cId="2460954070" sldId="2147483660"/>
            <pc:sldLayoutMk cId="949138452" sldId="2147483662"/>
          </pc:sldLayoutMkLst>
        </pc:sldLayoutChg>
        <pc:sldLayoutChg chg="del">
          <pc:chgData name="Aimelyn Aquilino" userId="S::z3536702@ad.unsw.edu.au::248d29ca-3faa-4aa9-8630-e0e5e9f7d51d" providerId="AD" clId="Web-{B4C48EAD-34CD-4407-9FE8-72D208FA8D7C}" dt="2023-08-21T00:07:25.149" v="4"/>
          <pc:sldLayoutMkLst>
            <pc:docMk/>
            <pc:sldMasterMk cId="2460954070" sldId="2147483660"/>
            <pc:sldLayoutMk cId="2591524520" sldId="2147483663"/>
          </pc:sldLayoutMkLst>
        </pc:sldLayoutChg>
        <pc:sldLayoutChg chg="del">
          <pc:chgData name="Aimelyn Aquilino" userId="S::z3536702@ad.unsw.edu.au::248d29ca-3faa-4aa9-8630-e0e5e9f7d51d" providerId="AD" clId="Web-{B4C48EAD-34CD-4407-9FE8-72D208FA8D7C}" dt="2023-08-21T00:07:25.149" v="4"/>
          <pc:sldLayoutMkLst>
            <pc:docMk/>
            <pc:sldMasterMk cId="2460954070" sldId="2147483660"/>
            <pc:sldLayoutMk cId="1203092039" sldId="2147483664"/>
          </pc:sldLayoutMkLst>
        </pc:sldLayoutChg>
        <pc:sldLayoutChg chg="del">
          <pc:chgData name="Aimelyn Aquilino" userId="S::z3536702@ad.unsw.edu.au::248d29ca-3faa-4aa9-8630-e0e5e9f7d51d" providerId="AD" clId="Web-{B4C48EAD-34CD-4407-9FE8-72D208FA8D7C}" dt="2023-08-21T00:07:25.149" v="4"/>
          <pc:sldLayoutMkLst>
            <pc:docMk/>
            <pc:sldMasterMk cId="2460954070" sldId="2147483660"/>
            <pc:sldLayoutMk cId="3733172339" sldId="2147483665"/>
          </pc:sldLayoutMkLst>
        </pc:sldLayoutChg>
        <pc:sldLayoutChg chg="del">
          <pc:chgData name="Aimelyn Aquilino" userId="S::z3536702@ad.unsw.edu.au::248d29ca-3faa-4aa9-8630-e0e5e9f7d51d" providerId="AD" clId="Web-{B4C48EAD-34CD-4407-9FE8-72D208FA8D7C}" dt="2023-08-21T00:07:25.149" v="4"/>
          <pc:sldLayoutMkLst>
            <pc:docMk/>
            <pc:sldMasterMk cId="2460954070" sldId="2147483660"/>
            <pc:sldLayoutMk cId="3210312558" sldId="2147483666"/>
          </pc:sldLayoutMkLst>
        </pc:sldLayoutChg>
        <pc:sldLayoutChg chg="del">
          <pc:chgData name="Aimelyn Aquilino" userId="S::z3536702@ad.unsw.edu.au::248d29ca-3faa-4aa9-8630-e0e5e9f7d51d" providerId="AD" clId="Web-{B4C48EAD-34CD-4407-9FE8-72D208FA8D7C}" dt="2023-08-21T00:07:25.149" v="4"/>
          <pc:sldLayoutMkLst>
            <pc:docMk/>
            <pc:sldMasterMk cId="2460954070" sldId="2147483660"/>
            <pc:sldLayoutMk cId="3146388984" sldId="2147483667"/>
          </pc:sldLayoutMkLst>
        </pc:sldLayoutChg>
        <pc:sldLayoutChg chg="del">
          <pc:chgData name="Aimelyn Aquilino" userId="S::z3536702@ad.unsw.edu.au::248d29ca-3faa-4aa9-8630-e0e5e9f7d51d" providerId="AD" clId="Web-{B4C48EAD-34CD-4407-9FE8-72D208FA8D7C}" dt="2023-08-21T00:07:25.149" v="4"/>
          <pc:sldLayoutMkLst>
            <pc:docMk/>
            <pc:sldMasterMk cId="2460954070" sldId="2147483660"/>
            <pc:sldLayoutMk cId="3171841454" sldId="2147483668"/>
          </pc:sldLayoutMkLst>
        </pc:sldLayoutChg>
        <pc:sldLayoutChg chg="del">
          <pc:chgData name="Aimelyn Aquilino" userId="S::z3536702@ad.unsw.edu.au::248d29ca-3faa-4aa9-8630-e0e5e9f7d51d" providerId="AD" clId="Web-{B4C48EAD-34CD-4407-9FE8-72D208FA8D7C}" dt="2023-08-21T00:07:25.149" v="4"/>
          <pc:sldLayoutMkLst>
            <pc:docMk/>
            <pc:sldMasterMk cId="2460954070" sldId="2147483660"/>
            <pc:sldLayoutMk cId="1718958274" sldId="2147483669"/>
          </pc:sldLayoutMkLst>
        </pc:sldLayoutChg>
        <pc:sldLayoutChg chg="del">
          <pc:chgData name="Aimelyn Aquilino" userId="S::z3536702@ad.unsw.edu.au::248d29ca-3faa-4aa9-8630-e0e5e9f7d51d" providerId="AD" clId="Web-{B4C48EAD-34CD-4407-9FE8-72D208FA8D7C}" dt="2023-08-21T00:07:25.149" v="4"/>
          <pc:sldLayoutMkLst>
            <pc:docMk/>
            <pc:sldMasterMk cId="2460954070" sldId="2147483660"/>
            <pc:sldLayoutMk cId="2202905451" sldId="2147483670"/>
          </pc:sldLayoutMkLst>
        </pc:sldLayoutChg>
        <pc:sldLayoutChg chg="del">
          <pc:chgData name="Aimelyn Aquilino" userId="S::z3536702@ad.unsw.edu.au::248d29ca-3faa-4aa9-8630-e0e5e9f7d51d" providerId="AD" clId="Web-{B4C48EAD-34CD-4407-9FE8-72D208FA8D7C}" dt="2023-08-21T00:07:25.149" v="4"/>
          <pc:sldLayoutMkLst>
            <pc:docMk/>
            <pc:sldMasterMk cId="2460954070" sldId="2147483660"/>
            <pc:sldLayoutMk cId="3479445657" sldId="2147483671"/>
          </pc:sldLayoutMkLst>
        </pc:sldLayoutChg>
      </pc:sldMasterChg>
      <pc:sldMasterChg chg="add del addSldLayout delSldLayout">
        <pc:chgData name="Aimelyn Aquilino" userId="S::z3536702@ad.unsw.edu.au::248d29ca-3faa-4aa9-8630-e0e5e9f7d51d" providerId="AD" clId="Web-{B4C48EAD-34CD-4407-9FE8-72D208FA8D7C}" dt="2023-08-21T21:45:21.397" v="247"/>
        <pc:sldMasterMkLst>
          <pc:docMk/>
          <pc:sldMasterMk cId="3414358263" sldId="2147483724"/>
        </pc:sldMasterMkLst>
        <pc:sldLayoutChg chg="add del">
          <pc:chgData name="Aimelyn Aquilino" userId="S::z3536702@ad.unsw.edu.au::248d29ca-3faa-4aa9-8630-e0e5e9f7d51d" providerId="AD" clId="Web-{B4C48EAD-34CD-4407-9FE8-72D208FA8D7C}" dt="2023-08-21T21:45:21.397" v="247"/>
          <pc:sldLayoutMkLst>
            <pc:docMk/>
            <pc:sldMasterMk cId="3414358263" sldId="2147483724"/>
            <pc:sldLayoutMk cId="586946774" sldId="2147483713"/>
          </pc:sldLayoutMkLst>
        </pc:sldLayoutChg>
        <pc:sldLayoutChg chg="add del">
          <pc:chgData name="Aimelyn Aquilino" userId="S::z3536702@ad.unsw.edu.au::248d29ca-3faa-4aa9-8630-e0e5e9f7d51d" providerId="AD" clId="Web-{B4C48EAD-34CD-4407-9FE8-72D208FA8D7C}" dt="2023-08-21T21:45:21.397" v="247"/>
          <pc:sldLayoutMkLst>
            <pc:docMk/>
            <pc:sldMasterMk cId="3414358263" sldId="2147483724"/>
            <pc:sldLayoutMk cId="4048788744" sldId="2147483714"/>
          </pc:sldLayoutMkLst>
        </pc:sldLayoutChg>
        <pc:sldLayoutChg chg="add del">
          <pc:chgData name="Aimelyn Aquilino" userId="S::z3536702@ad.unsw.edu.au::248d29ca-3faa-4aa9-8630-e0e5e9f7d51d" providerId="AD" clId="Web-{B4C48EAD-34CD-4407-9FE8-72D208FA8D7C}" dt="2023-08-21T21:45:21.397" v="247"/>
          <pc:sldLayoutMkLst>
            <pc:docMk/>
            <pc:sldMasterMk cId="3414358263" sldId="2147483724"/>
            <pc:sldLayoutMk cId="3348870163" sldId="2147483715"/>
          </pc:sldLayoutMkLst>
        </pc:sldLayoutChg>
        <pc:sldLayoutChg chg="add del">
          <pc:chgData name="Aimelyn Aquilino" userId="S::z3536702@ad.unsw.edu.au::248d29ca-3faa-4aa9-8630-e0e5e9f7d51d" providerId="AD" clId="Web-{B4C48EAD-34CD-4407-9FE8-72D208FA8D7C}" dt="2023-08-21T21:45:21.397" v="247"/>
          <pc:sldLayoutMkLst>
            <pc:docMk/>
            <pc:sldMasterMk cId="3414358263" sldId="2147483724"/>
            <pc:sldLayoutMk cId="2111707005" sldId="2147483716"/>
          </pc:sldLayoutMkLst>
        </pc:sldLayoutChg>
        <pc:sldLayoutChg chg="add del">
          <pc:chgData name="Aimelyn Aquilino" userId="S::z3536702@ad.unsw.edu.au::248d29ca-3faa-4aa9-8630-e0e5e9f7d51d" providerId="AD" clId="Web-{B4C48EAD-34CD-4407-9FE8-72D208FA8D7C}" dt="2023-08-21T21:45:21.397" v="247"/>
          <pc:sldLayoutMkLst>
            <pc:docMk/>
            <pc:sldMasterMk cId="3414358263" sldId="2147483724"/>
            <pc:sldLayoutMk cId="350531204" sldId="2147483717"/>
          </pc:sldLayoutMkLst>
        </pc:sldLayoutChg>
        <pc:sldLayoutChg chg="add del">
          <pc:chgData name="Aimelyn Aquilino" userId="S::z3536702@ad.unsw.edu.au::248d29ca-3faa-4aa9-8630-e0e5e9f7d51d" providerId="AD" clId="Web-{B4C48EAD-34CD-4407-9FE8-72D208FA8D7C}" dt="2023-08-21T21:45:21.397" v="247"/>
          <pc:sldLayoutMkLst>
            <pc:docMk/>
            <pc:sldMasterMk cId="3414358263" sldId="2147483724"/>
            <pc:sldLayoutMk cId="4157364271" sldId="2147483718"/>
          </pc:sldLayoutMkLst>
        </pc:sldLayoutChg>
        <pc:sldLayoutChg chg="add del">
          <pc:chgData name="Aimelyn Aquilino" userId="S::z3536702@ad.unsw.edu.au::248d29ca-3faa-4aa9-8630-e0e5e9f7d51d" providerId="AD" clId="Web-{B4C48EAD-34CD-4407-9FE8-72D208FA8D7C}" dt="2023-08-21T21:45:21.397" v="247"/>
          <pc:sldLayoutMkLst>
            <pc:docMk/>
            <pc:sldMasterMk cId="3414358263" sldId="2147483724"/>
            <pc:sldLayoutMk cId="2949148187" sldId="2147483719"/>
          </pc:sldLayoutMkLst>
        </pc:sldLayoutChg>
        <pc:sldLayoutChg chg="add del">
          <pc:chgData name="Aimelyn Aquilino" userId="S::z3536702@ad.unsw.edu.au::248d29ca-3faa-4aa9-8630-e0e5e9f7d51d" providerId="AD" clId="Web-{B4C48EAD-34CD-4407-9FE8-72D208FA8D7C}" dt="2023-08-21T21:45:21.397" v="247"/>
          <pc:sldLayoutMkLst>
            <pc:docMk/>
            <pc:sldMasterMk cId="3414358263" sldId="2147483724"/>
            <pc:sldLayoutMk cId="1834865463" sldId="2147483720"/>
          </pc:sldLayoutMkLst>
        </pc:sldLayoutChg>
        <pc:sldLayoutChg chg="add del">
          <pc:chgData name="Aimelyn Aquilino" userId="S::z3536702@ad.unsw.edu.au::248d29ca-3faa-4aa9-8630-e0e5e9f7d51d" providerId="AD" clId="Web-{B4C48EAD-34CD-4407-9FE8-72D208FA8D7C}" dt="2023-08-21T21:45:21.397" v="247"/>
          <pc:sldLayoutMkLst>
            <pc:docMk/>
            <pc:sldMasterMk cId="3414358263" sldId="2147483724"/>
            <pc:sldLayoutMk cId="90425037" sldId="2147483721"/>
          </pc:sldLayoutMkLst>
        </pc:sldLayoutChg>
        <pc:sldLayoutChg chg="add del">
          <pc:chgData name="Aimelyn Aquilino" userId="S::z3536702@ad.unsw.edu.au::248d29ca-3faa-4aa9-8630-e0e5e9f7d51d" providerId="AD" clId="Web-{B4C48EAD-34CD-4407-9FE8-72D208FA8D7C}" dt="2023-08-21T21:45:21.397" v="247"/>
          <pc:sldLayoutMkLst>
            <pc:docMk/>
            <pc:sldMasterMk cId="3414358263" sldId="2147483724"/>
            <pc:sldLayoutMk cId="1510102310" sldId="2147483722"/>
          </pc:sldLayoutMkLst>
        </pc:sldLayoutChg>
        <pc:sldLayoutChg chg="add del">
          <pc:chgData name="Aimelyn Aquilino" userId="S::z3536702@ad.unsw.edu.au::248d29ca-3faa-4aa9-8630-e0e5e9f7d51d" providerId="AD" clId="Web-{B4C48EAD-34CD-4407-9FE8-72D208FA8D7C}" dt="2023-08-21T21:45:21.397" v="247"/>
          <pc:sldLayoutMkLst>
            <pc:docMk/>
            <pc:sldMasterMk cId="3414358263" sldId="2147483724"/>
            <pc:sldLayoutMk cId="26886376" sldId="2147483723"/>
          </pc:sldLayoutMkLst>
        </pc:sldLayoutChg>
      </pc:sldMasterChg>
      <pc:sldMasterChg chg="add addSldLayout modSldLayout">
        <pc:chgData name="Aimelyn Aquilino" userId="S::z3536702@ad.unsw.edu.au::248d29ca-3faa-4aa9-8630-e0e5e9f7d51d" providerId="AD" clId="Web-{B4C48EAD-34CD-4407-9FE8-72D208FA8D7C}" dt="2023-08-21T21:45:21.397" v="247"/>
        <pc:sldMasterMkLst>
          <pc:docMk/>
          <pc:sldMasterMk cId="3982429840" sldId="2147483725"/>
        </pc:sldMasterMkLst>
        <pc:sldLayoutChg chg="add mod replId">
          <pc:chgData name="Aimelyn Aquilino" userId="S::z3536702@ad.unsw.edu.au::248d29ca-3faa-4aa9-8630-e0e5e9f7d51d" providerId="AD" clId="Web-{B4C48EAD-34CD-4407-9FE8-72D208FA8D7C}" dt="2023-08-21T21:45:21.397" v="247"/>
          <pc:sldLayoutMkLst>
            <pc:docMk/>
            <pc:sldMasterMk cId="3982429840" sldId="2147483725"/>
            <pc:sldLayoutMk cId="2371842495" sldId="2147483726"/>
          </pc:sldLayoutMkLst>
        </pc:sldLayoutChg>
        <pc:sldLayoutChg chg="add mod replId">
          <pc:chgData name="Aimelyn Aquilino" userId="S::z3536702@ad.unsw.edu.au::248d29ca-3faa-4aa9-8630-e0e5e9f7d51d" providerId="AD" clId="Web-{B4C48EAD-34CD-4407-9FE8-72D208FA8D7C}" dt="2023-08-21T21:45:21.397" v="247"/>
          <pc:sldLayoutMkLst>
            <pc:docMk/>
            <pc:sldMasterMk cId="3982429840" sldId="2147483725"/>
            <pc:sldLayoutMk cId="1016799815" sldId="2147483727"/>
          </pc:sldLayoutMkLst>
        </pc:sldLayoutChg>
        <pc:sldLayoutChg chg="add mod replId">
          <pc:chgData name="Aimelyn Aquilino" userId="S::z3536702@ad.unsw.edu.au::248d29ca-3faa-4aa9-8630-e0e5e9f7d51d" providerId="AD" clId="Web-{B4C48EAD-34CD-4407-9FE8-72D208FA8D7C}" dt="2023-08-21T21:45:21.397" v="247"/>
          <pc:sldLayoutMkLst>
            <pc:docMk/>
            <pc:sldMasterMk cId="3982429840" sldId="2147483725"/>
            <pc:sldLayoutMk cId="478841150" sldId="2147483728"/>
          </pc:sldLayoutMkLst>
        </pc:sldLayoutChg>
        <pc:sldLayoutChg chg="add mod replId">
          <pc:chgData name="Aimelyn Aquilino" userId="S::z3536702@ad.unsw.edu.au::248d29ca-3faa-4aa9-8630-e0e5e9f7d51d" providerId="AD" clId="Web-{B4C48EAD-34CD-4407-9FE8-72D208FA8D7C}" dt="2023-08-21T21:45:21.397" v="247"/>
          <pc:sldLayoutMkLst>
            <pc:docMk/>
            <pc:sldMasterMk cId="3982429840" sldId="2147483725"/>
            <pc:sldLayoutMk cId="2154782562" sldId="2147483729"/>
          </pc:sldLayoutMkLst>
        </pc:sldLayoutChg>
        <pc:sldLayoutChg chg="add mod replId">
          <pc:chgData name="Aimelyn Aquilino" userId="S::z3536702@ad.unsw.edu.au::248d29ca-3faa-4aa9-8630-e0e5e9f7d51d" providerId="AD" clId="Web-{B4C48EAD-34CD-4407-9FE8-72D208FA8D7C}" dt="2023-08-21T21:45:21.397" v="247"/>
          <pc:sldLayoutMkLst>
            <pc:docMk/>
            <pc:sldMasterMk cId="3982429840" sldId="2147483725"/>
            <pc:sldLayoutMk cId="3613635575" sldId="2147483730"/>
          </pc:sldLayoutMkLst>
        </pc:sldLayoutChg>
        <pc:sldLayoutChg chg="add mod replId">
          <pc:chgData name="Aimelyn Aquilino" userId="S::z3536702@ad.unsw.edu.au::248d29ca-3faa-4aa9-8630-e0e5e9f7d51d" providerId="AD" clId="Web-{B4C48EAD-34CD-4407-9FE8-72D208FA8D7C}" dt="2023-08-21T21:45:21.397" v="247"/>
          <pc:sldLayoutMkLst>
            <pc:docMk/>
            <pc:sldMasterMk cId="3982429840" sldId="2147483725"/>
            <pc:sldLayoutMk cId="3266230140" sldId="2147483731"/>
          </pc:sldLayoutMkLst>
        </pc:sldLayoutChg>
        <pc:sldLayoutChg chg="add mod replId">
          <pc:chgData name="Aimelyn Aquilino" userId="S::z3536702@ad.unsw.edu.au::248d29ca-3faa-4aa9-8630-e0e5e9f7d51d" providerId="AD" clId="Web-{B4C48EAD-34CD-4407-9FE8-72D208FA8D7C}" dt="2023-08-21T21:45:21.397" v="247"/>
          <pc:sldLayoutMkLst>
            <pc:docMk/>
            <pc:sldMasterMk cId="3982429840" sldId="2147483725"/>
            <pc:sldLayoutMk cId="3150646054" sldId="2147483732"/>
          </pc:sldLayoutMkLst>
        </pc:sldLayoutChg>
        <pc:sldLayoutChg chg="add mod replId">
          <pc:chgData name="Aimelyn Aquilino" userId="S::z3536702@ad.unsw.edu.au::248d29ca-3faa-4aa9-8630-e0e5e9f7d51d" providerId="AD" clId="Web-{B4C48EAD-34CD-4407-9FE8-72D208FA8D7C}" dt="2023-08-21T21:45:21.397" v="247"/>
          <pc:sldLayoutMkLst>
            <pc:docMk/>
            <pc:sldMasterMk cId="3982429840" sldId="2147483725"/>
            <pc:sldLayoutMk cId="3674542643" sldId="2147483733"/>
          </pc:sldLayoutMkLst>
        </pc:sldLayoutChg>
        <pc:sldLayoutChg chg="add mod replId">
          <pc:chgData name="Aimelyn Aquilino" userId="S::z3536702@ad.unsw.edu.au::248d29ca-3faa-4aa9-8630-e0e5e9f7d51d" providerId="AD" clId="Web-{B4C48EAD-34CD-4407-9FE8-72D208FA8D7C}" dt="2023-08-21T21:45:21.397" v="247"/>
          <pc:sldLayoutMkLst>
            <pc:docMk/>
            <pc:sldMasterMk cId="3982429840" sldId="2147483725"/>
            <pc:sldLayoutMk cId="705719934" sldId="2147483734"/>
          </pc:sldLayoutMkLst>
        </pc:sldLayoutChg>
        <pc:sldLayoutChg chg="add mod replId">
          <pc:chgData name="Aimelyn Aquilino" userId="S::z3536702@ad.unsw.edu.au::248d29ca-3faa-4aa9-8630-e0e5e9f7d51d" providerId="AD" clId="Web-{B4C48EAD-34CD-4407-9FE8-72D208FA8D7C}" dt="2023-08-21T21:45:21.397" v="247"/>
          <pc:sldLayoutMkLst>
            <pc:docMk/>
            <pc:sldMasterMk cId="3982429840" sldId="2147483725"/>
            <pc:sldLayoutMk cId="744690815" sldId="2147483735"/>
          </pc:sldLayoutMkLst>
        </pc:sldLayoutChg>
        <pc:sldLayoutChg chg="add mod replId">
          <pc:chgData name="Aimelyn Aquilino" userId="S::z3536702@ad.unsw.edu.au::248d29ca-3faa-4aa9-8630-e0e5e9f7d51d" providerId="AD" clId="Web-{B4C48EAD-34CD-4407-9FE8-72D208FA8D7C}" dt="2023-08-21T21:45:21.397" v="247"/>
          <pc:sldLayoutMkLst>
            <pc:docMk/>
            <pc:sldMasterMk cId="3982429840" sldId="2147483725"/>
            <pc:sldLayoutMk cId="670618958" sldId="214748373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184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469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061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679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884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478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1363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6623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5064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454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0571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824298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knowyourcountry.com.au/"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058809" y="2514840"/>
            <a:ext cx="3730625" cy="3568700"/>
          </a:xfrm>
        </p:spPr>
        <p:txBody>
          <a:bodyPr anchor="b">
            <a:normAutofit/>
          </a:bodyPr>
          <a:lstStyle/>
          <a:p>
            <a:pPr>
              <a:spcBef>
                <a:spcPts val="0"/>
              </a:spcBef>
            </a:pPr>
            <a:r>
              <a:rPr lang="en-US" sz="2000" dirty="0">
                <a:latin typeface="Arial"/>
                <a:cs typeface="Arial"/>
              </a:rPr>
              <a:t>Presenter Name here</a:t>
            </a:r>
          </a:p>
          <a:p>
            <a:pPr>
              <a:spcBef>
                <a:spcPts val="0"/>
              </a:spcBef>
            </a:pPr>
            <a:r>
              <a:rPr lang="en-US" sz="2000" dirty="0">
                <a:latin typeface="Arial"/>
                <a:cs typeface="Arial"/>
              </a:rPr>
              <a:t>School Name</a:t>
            </a:r>
            <a:br>
              <a:rPr lang="en-US" sz="2000" dirty="0">
                <a:latin typeface="Arial"/>
                <a:cs typeface="Arial"/>
              </a:rPr>
            </a:br>
            <a:r>
              <a:rPr lang="en-US" sz="2000" dirty="0">
                <a:latin typeface="Arial"/>
                <a:cs typeface="Arial"/>
              </a:rPr>
              <a:t>Parent Information Session  </a:t>
            </a:r>
          </a:p>
          <a:p>
            <a:pPr>
              <a:spcBef>
                <a:spcPts val="0"/>
              </a:spcBef>
            </a:pPr>
            <a:r>
              <a:rPr lang="en-US" sz="2000" dirty="0">
                <a:latin typeface="Arial"/>
                <a:cs typeface="Arial"/>
              </a:rPr>
              <a:t>Date</a:t>
            </a:r>
            <a:endParaRPr lang="en-GB" sz="2000" dirty="0"/>
          </a:p>
        </p:txBody>
      </p:sp>
      <p:sp>
        <p:nvSpPr>
          <p:cNvPr id="3" name="Subtitle 2"/>
          <p:cNvSpPr>
            <a:spLocks noGrp="1"/>
          </p:cNvSpPr>
          <p:nvPr>
            <p:ph type="subTitle" idx="4294967295"/>
          </p:nvPr>
        </p:nvSpPr>
        <p:spPr>
          <a:xfrm>
            <a:off x="8221214" y="2113143"/>
            <a:ext cx="3136900" cy="979487"/>
          </a:xfrm>
        </p:spPr>
        <p:txBody>
          <a:bodyPr anchor="t">
            <a:normAutofit/>
          </a:bodyPr>
          <a:lstStyle/>
          <a:p>
            <a:pPr marL="0" indent="0" algn="ctr">
              <a:buNone/>
            </a:pPr>
            <a:r>
              <a:rPr lang="en-AU" sz="1800" i="1" dirty="0">
                <a:latin typeface="Arial"/>
                <a:ea typeface="+mn-lt"/>
                <a:cs typeface="+mn-lt"/>
              </a:rPr>
              <a:t>Insert your school crest here</a:t>
            </a:r>
            <a:endParaRPr lang="en-US" i="1" dirty="0">
              <a:latin typeface="Arial"/>
            </a:endParaRPr>
          </a:p>
        </p:txBody>
      </p:sp>
      <p:pic>
        <p:nvPicPr>
          <p:cNvPr id="4" name="Picture 3" descr="A white background with blue text&#10;&#10;Description automatically generated">
            <a:extLst>
              <a:ext uri="{FF2B5EF4-FFF2-40B4-BE49-F238E27FC236}">
                <a16:creationId xmlns:a16="http://schemas.microsoft.com/office/drawing/2014/main" id="{B0674095-3C7E-82C5-7A0B-8DF36BDB0945}"/>
              </a:ext>
            </a:extLst>
          </p:cNvPr>
          <p:cNvPicPr>
            <a:picLocks noChangeAspect="1"/>
          </p:cNvPicPr>
          <p:nvPr/>
        </p:nvPicPr>
        <p:blipFill rotWithShape="1">
          <a:blip r:embed="rId2"/>
          <a:srcRect l="9606" r="6142" b="1261"/>
          <a:stretch/>
        </p:blipFill>
        <p:spPr>
          <a:xfrm>
            <a:off x="186926" y="86274"/>
            <a:ext cx="7703900" cy="6771546"/>
          </a:xfrm>
          <a:prstGeom prst="rect">
            <a:avLst/>
          </a:prstGeom>
        </p:spPr>
      </p:pic>
      <p:pic>
        <p:nvPicPr>
          <p:cNvPr id="5" name="Graphic 4" descr="Shield outline">
            <a:extLst>
              <a:ext uri="{FF2B5EF4-FFF2-40B4-BE49-F238E27FC236}">
                <a16:creationId xmlns:a16="http://schemas.microsoft.com/office/drawing/2014/main" id="{9F01ED70-A393-7B18-E1C9-F64C17008455}"/>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a:off x="13100055" y="8851425"/>
            <a:ext cx="2662234" cy="2662234"/>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Shield outline">
            <a:extLst>
              <a:ext uri="{FF2B5EF4-FFF2-40B4-BE49-F238E27FC236}">
                <a16:creationId xmlns:a16="http://schemas.microsoft.com/office/drawing/2014/main" id="{F62F329C-CB45-C083-D89B-2F1B464DC69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a:off x="13100055" y="8851425"/>
            <a:ext cx="2662234" cy="2662234"/>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Shield outline">
            <a:extLst>
              <a:ext uri="{FF2B5EF4-FFF2-40B4-BE49-F238E27FC236}">
                <a16:creationId xmlns:a16="http://schemas.microsoft.com/office/drawing/2014/main" id="{07A1D64D-3C7B-DD91-F104-4B935DE56558}"/>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a:off x="13100055" y="8851425"/>
            <a:ext cx="2662234" cy="266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7D44B7D-E2D5-8782-1D58-8D4AE9C61364}"/>
              </a:ext>
            </a:extLst>
          </p:cNvPr>
          <p:cNvSpPr>
            <a:spLocks noGrp="1"/>
          </p:cNvSpPr>
          <p:nvPr/>
        </p:nvSpPr>
        <p:spPr bwMode="auto">
          <a:xfrm>
            <a:off x="5605174" y="2232674"/>
            <a:ext cx="5920256" cy="2804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lIns="91440" tIns="45720" rIns="91440" bIns="45720" numCol="1" rtlCol="0" anchor="t" anchorCtr="0" compatLnSpc="1">
            <a:prstTxWarp prst="textNoShape">
              <a:avLst/>
            </a:prstTxWarp>
            <a:normAutofit/>
          </a:bodyPr>
          <a:lstStyle>
            <a:lvl1pPr marL="0" indent="0" algn="l" rtl="0" eaLnBrk="1" fontAlgn="base" hangingPunct="1">
              <a:spcBef>
                <a:spcPts val="2134"/>
              </a:spcBef>
              <a:spcAft>
                <a:spcPct val="0"/>
              </a:spcAft>
              <a:buFont typeface="Arial" charset="0"/>
              <a:defRPr sz="2845" kern="1200">
                <a:solidFill>
                  <a:schemeClr val="tx1"/>
                </a:solidFill>
                <a:latin typeface="+mn-lt"/>
                <a:ea typeface="ＭＳ Ｐゴシック" charset="-128"/>
                <a:cs typeface="ＭＳ Ｐゴシック" charset="-128"/>
              </a:defRPr>
            </a:lvl1pPr>
            <a:lvl2pPr marL="479825" indent="-479825" algn="l" rtl="0" eaLnBrk="1" fontAlgn="base" hangingPunct="1">
              <a:spcBef>
                <a:spcPts val="1600"/>
              </a:spcBef>
              <a:spcAft>
                <a:spcPct val="0"/>
              </a:spcAft>
              <a:buFont typeface="Arial" charset="0"/>
              <a:buChar char="•"/>
              <a:defRPr sz="2845" kern="1200">
                <a:solidFill>
                  <a:schemeClr val="tx1"/>
                </a:solidFill>
                <a:latin typeface="+mn-lt"/>
                <a:ea typeface="ＭＳ Ｐゴシック" charset="-128"/>
                <a:cs typeface="+mn-cs"/>
              </a:defRPr>
            </a:lvl2pPr>
            <a:lvl3pPr marL="959652" indent="-479825" algn="l" rtl="0" eaLnBrk="1" fontAlgn="base" hangingPunct="1">
              <a:spcBef>
                <a:spcPts val="1067"/>
              </a:spcBef>
              <a:spcAft>
                <a:spcPct val="0"/>
              </a:spcAft>
              <a:buFont typeface="Lucida Grande" charset="0"/>
              <a:buChar char="–"/>
              <a:defRPr sz="2845" kern="1200">
                <a:solidFill>
                  <a:schemeClr val="tx1"/>
                </a:solidFill>
                <a:latin typeface="+mn-lt"/>
                <a:ea typeface="ヒラギノ角ゴ Pro W3" pitchFamily="-60" charset="-128"/>
                <a:cs typeface="ヒラギノ角ゴ Pro W3" charset="-128"/>
              </a:defRPr>
            </a:lvl3pPr>
            <a:lvl4pPr marL="1439478" indent="-479825" algn="l" rtl="0" eaLnBrk="1" fontAlgn="base" hangingPunct="1">
              <a:spcBef>
                <a:spcPts val="1067"/>
              </a:spcBef>
              <a:spcAft>
                <a:spcPct val="0"/>
              </a:spcAft>
              <a:buFont typeface="Lucida Grande" charset="0"/>
              <a:buChar char="»"/>
              <a:defRPr sz="2845" kern="1200">
                <a:solidFill>
                  <a:schemeClr val="tx1"/>
                </a:solidFill>
                <a:latin typeface="+mn-lt"/>
                <a:ea typeface="ヒラギノ角ゴ Pro W3" pitchFamily="-60" charset="-128"/>
                <a:cs typeface="ヒラギノ角ゴ Pro W3" charset="-128"/>
              </a:defRPr>
            </a:lvl4pPr>
            <a:lvl5pPr marL="1947527" indent="-508053" algn="l" rtl="0" eaLnBrk="1" fontAlgn="base" hangingPunct="1">
              <a:spcBef>
                <a:spcPts val="1067"/>
              </a:spcBef>
              <a:spcAft>
                <a:spcPct val="0"/>
              </a:spcAft>
              <a:buFont typeface="Wingdings" charset="2"/>
              <a:buChar char="§"/>
              <a:defRPr sz="2845" kern="1200">
                <a:solidFill>
                  <a:schemeClr val="tx1"/>
                </a:solidFill>
                <a:latin typeface="+mn-lt"/>
                <a:ea typeface="ヒラギノ角ゴ Pro W3" pitchFamily="-60" charset="-128"/>
                <a:cs typeface="ヒラギノ角ゴ Pro W3" charset="-128"/>
              </a:defRPr>
            </a:lvl5pPr>
            <a:lvl6pPr marL="4470847"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6pPr>
            <a:lvl7pPr marL="5283729"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7pPr>
            <a:lvl8pPr marL="6096609"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8pPr>
            <a:lvl9pPr marL="6909491"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9pPr>
          </a:lstStyle>
          <a:p>
            <a:r>
              <a:rPr lang="en-AU" sz="2400" dirty="0">
                <a:solidFill>
                  <a:srgbClr val="404040"/>
                </a:solidFill>
                <a:latin typeface="Arial"/>
                <a:ea typeface="+mn-ea"/>
                <a:cs typeface="Arial"/>
              </a:rPr>
              <a:t>Contact:</a:t>
            </a:r>
            <a:endParaRPr lang="en-US" sz="2400" dirty="0">
              <a:solidFill>
                <a:srgbClr val="404040"/>
              </a:solidFill>
              <a:latin typeface="Arial"/>
              <a:ea typeface="+mn-ea"/>
              <a:cs typeface="Arial"/>
            </a:endParaRPr>
          </a:p>
          <a:p>
            <a:pPr marL="285750" indent="-285750">
              <a:buFont typeface="Arial" panose="020B0604020202020204" pitchFamily="34" charset="0"/>
              <a:buChar char="•"/>
            </a:pPr>
            <a:r>
              <a:rPr lang="en-AU" sz="2400" i="1" dirty="0">
                <a:solidFill>
                  <a:srgbClr val="404040"/>
                </a:solidFill>
                <a:highlight>
                  <a:srgbClr val="FFFF00"/>
                </a:highlight>
                <a:latin typeface="Arial"/>
                <a:ea typeface="+mn-ea"/>
                <a:cs typeface="Arial"/>
              </a:rPr>
              <a:t>Your Name</a:t>
            </a:r>
            <a:endParaRPr lang="en-US" sz="2400" i="1">
              <a:solidFill>
                <a:srgbClr val="404040"/>
              </a:solidFill>
              <a:highlight>
                <a:srgbClr val="FFFF00"/>
              </a:highlight>
              <a:latin typeface="Arial"/>
              <a:ea typeface="+mn-ea"/>
              <a:cs typeface="Arial"/>
            </a:endParaRPr>
          </a:p>
          <a:p>
            <a:pPr marL="285750" indent="-285750">
              <a:buFont typeface="Arial" panose="020B0604020202020204" pitchFamily="34" charset="0"/>
              <a:buChar char="•"/>
            </a:pPr>
            <a:r>
              <a:rPr lang="en-AU" sz="2400" i="1" dirty="0">
                <a:solidFill>
                  <a:srgbClr val="404040"/>
                </a:solidFill>
                <a:highlight>
                  <a:srgbClr val="FFFF00"/>
                </a:highlight>
                <a:latin typeface="Arial"/>
                <a:ea typeface="+mn-ea"/>
                <a:cs typeface="Arial"/>
              </a:rPr>
              <a:t>Your Title</a:t>
            </a:r>
            <a:endParaRPr lang="en-US" sz="2400" i="1" dirty="0">
              <a:solidFill>
                <a:srgbClr val="404040"/>
              </a:solidFill>
              <a:highlight>
                <a:srgbClr val="FFFF00"/>
              </a:highlight>
              <a:latin typeface="Arial"/>
              <a:ea typeface="+mn-ea"/>
              <a:cs typeface="Arial"/>
            </a:endParaRPr>
          </a:p>
          <a:p>
            <a:pPr marL="285750" indent="-285750">
              <a:buFont typeface="Arial" panose="020B0604020202020204" pitchFamily="34" charset="0"/>
              <a:buChar char="•"/>
            </a:pPr>
            <a:r>
              <a:rPr lang="en-AU" sz="2400" i="1" dirty="0">
                <a:solidFill>
                  <a:srgbClr val="404040"/>
                </a:solidFill>
                <a:highlight>
                  <a:srgbClr val="FFFF00"/>
                </a:highlight>
                <a:latin typeface="Arial"/>
                <a:ea typeface="+mn-ea"/>
                <a:cs typeface="Arial"/>
              </a:rPr>
              <a:t>Your email/phone</a:t>
            </a:r>
            <a:endParaRPr lang="en-US" i="1" dirty="0">
              <a:highlight>
                <a:srgbClr val="FFFF00"/>
              </a:highlight>
              <a:ea typeface="+mn-ea"/>
              <a:cs typeface="+mn-cs"/>
            </a:endParaRPr>
          </a:p>
          <a:p>
            <a:pPr marL="685800" indent="-228600">
              <a:lnSpc>
                <a:spcPct val="110000"/>
              </a:lnSpc>
              <a:buFont typeface="Arial" panose="020B0604020202020204" pitchFamily="34" charset="0"/>
              <a:buChar char="•"/>
            </a:pPr>
            <a:endParaRPr lang="en-US" sz="1400">
              <a:ea typeface="+mn-ea"/>
              <a:cs typeface="+mn-cs"/>
            </a:endParaRPr>
          </a:p>
          <a:p>
            <a:pPr indent="-228600">
              <a:lnSpc>
                <a:spcPct val="110000"/>
              </a:lnSpc>
              <a:buFont typeface="Arial" panose="020B0604020202020204" pitchFamily="34" charset="0"/>
              <a:buChar char="•"/>
            </a:pPr>
            <a:endParaRPr lang="en-US" sz="1400">
              <a:ea typeface="+mn-ea"/>
              <a:cs typeface="+mn-cs"/>
            </a:endParaRPr>
          </a:p>
          <a:p>
            <a:pPr indent="-228600">
              <a:lnSpc>
                <a:spcPct val="110000"/>
              </a:lnSpc>
              <a:buFont typeface="Arial" panose="020B0604020202020204" pitchFamily="34" charset="0"/>
              <a:buChar char="•"/>
            </a:pPr>
            <a:endParaRPr lang="en-US" sz="1400">
              <a:ea typeface="+mn-ea"/>
              <a:cs typeface="+mn-cs"/>
            </a:endParaRPr>
          </a:p>
          <a:p>
            <a:pPr indent="-228600">
              <a:lnSpc>
                <a:spcPct val="110000"/>
              </a:lnSpc>
              <a:buFont typeface="Arial" panose="020B0604020202020204" pitchFamily="34" charset="0"/>
              <a:buChar char="•"/>
            </a:pPr>
            <a:endParaRPr lang="en-US" sz="1400">
              <a:ea typeface="+mn-ea"/>
              <a:cs typeface="+mn-cs"/>
            </a:endParaRPr>
          </a:p>
        </p:txBody>
      </p:sp>
      <p:pic>
        <p:nvPicPr>
          <p:cNvPr id="2" name="Picture 1" descr="A drawing of a person&#10;&#10;Description automatically generated">
            <a:extLst>
              <a:ext uri="{FF2B5EF4-FFF2-40B4-BE49-F238E27FC236}">
                <a16:creationId xmlns:a16="http://schemas.microsoft.com/office/drawing/2014/main" id="{DF3EBA29-62BF-EE4A-BBFC-7016AB24CF6A}"/>
              </a:ext>
            </a:extLst>
          </p:cNvPr>
          <p:cNvPicPr>
            <a:picLocks noChangeAspect="1"/>
          </p:cNvPicPr>
          <p:nvPr/>
        </p:nvPicPr>
        <p:blipFill>
          <a:blip r:embed="rId2"/>
          <a:stretch>
            <a:fillRect/>
          </a:stretch>
        </p:blipFill>
        <p:spPr>
          <a:xfrm>
            <a:off x="770627" y="2108271"/>
            <a:ext cx="3375803" cy="2540817"/>
          </a:xfrm>
          <a:prstGeom prst="rect">
            <a:avLst/>
          </a:prstGeom>
        </p:spPr>
      </p:pic>
      <p:pic>
        <p:nvPicPr>
          <p:cNvPr id="6" name="Content Placeholder 3" descr="A group of banners with text&#10;&#10;Description automatically generated">
            <a:extLst>
              <a:ext uri="{FF2B5EF4-FFF2-40B4-BE49-F238E27FC236}">
                <a16:creationId xmlns:a16="http://schemas.microsoft.com/office/drawing/2014/main" id="{9DA4D9C5-3FAB-A3FA-B1D5-D49FB8C6CC67}"/>
              </a:ext>
            </a:extLst>
          </p:cNvPr>
          <p:cNvPicPr>
            <a:picLocks noChangeAspect="1"/>
          </p:cNvPicPr>
          <p:nvPr/>
        </p:nvPicPr>
        <p:blipFill rotWithShape="1">
          <a:blip r:embed="rId3"/>
          <a:srcRect l="10120" t="73397" r="10602" b="4167"/>
          <a:stretch/>
        </p:blipFill>
        <p:spPr>
          <a:xfrm>
            <a:off x="5093408" y="276638"/>
            <a:ext cx="6734877" cy="1439071"/>
          </a:xfrm>
          <a:prstGeom prst="rect">
            <a:avLst/>
          </a:prstGeom>
        </p:spPr>
      </p:pic>
    </p:spTree>
    <p:extLst>
      <p:ext uri="{BB962C8B-B14F-4D97-AF65-F5344CB8AC3E}">
        <p14:creationId xmlns:p14="http://schemas.microsoft.com/office/powerpoint/2010/main" val="360148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Agriculture outline">
            <a:extLst>
              <a:ext uri="{FF2B5EF4-FFF2-40B4-BE49-F238E27FC236}">
                <a16:creationId xmlns:a16="http://schemas.microsoft.com/office/drawing/2014/main" id="{ECD065CB-0CD9-3194-1BFE-FDCD34A11C7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112961" y="1710847"/>
            <a:ext cx="3962871" cy="3962871"/>
          </a:xfrm>
          <a:prstGeom prst="rect">
            <a:avLst/>
          </a:prstGeom>
        </p:spPr>
      </p:pic>
      <p:sp>
        <p:nvSpPr>
          <p:cNvPr id="4" name="Subtitle 2">
            <a:extLst>
              <a:ext uri="{FF2B5EF4-FFF2-40B4-BE49-F238E27FC236}">
                <a16:creationId xmlns:a16="http://schemas.microsoft.com/office/drawing/2014/main" id="{F43FE18F-8E59-06FA-17DA-BA9DDFCAEE4D}"/>
              </a:ext>
            </a:extLst>
          </p:cNvPr>
          <p:cNvSpPr txBox="1">
            <a:spLocks/>
          </p:cNvSpPr>
          <p:nvPr/>
        </p:nvSpPr>
        <p:spPr>
          <a:xfrm>
            <a:off x="1952685" y="5693704"/>
            <a:ext cx="8125842" cy="97948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rgbClr val="404040"/>
                </a:solidFill>
                <a:latin typeface="Arial"/>
                <a:ea typeface="+mn-lt"/>
                <a:cs typeface="Arial"/>
              </a:rPr>
              <a:t>Insert local photo of your school grounds or well-known place in local Country</a:t>
            </a:r>
            <a:endParaRPr lang="en-US" sz="1800" i="1" dirty="0">
              <a:latin typeface="Arial"/>
            </a:endParaRPr>
          </a:p>
        </p:txBody>
      </p:sp>
      <p:pic>
        <p:nvPicPr>
          <p:cNvPr id="5" name="Picture 4" descr="A group of rectangular banners with text&#10;&#10;Description automatically generated">
            <a:extLst>
              <a:ext uri="{FF2B5EF4-FFF2-40B4-BE49-F238E27FC236}">
                <a16:creationId xmlns:a16="http://schemas.microsoft.com/office/drawing/2014/main" id="{D0786173-579E-2D26-D091-CA96A47E3A74}"/>
              </a:ext>
            </a:extLst>
          </p:cNvPr>
          <p:cNvPicPr>
            <a:picLocks noChangeAspect="1"/>
          </p:cNvPicPr>
          <p:nvPr/>
        </p:nvPicPr>
        <p:blipFill rotWithShape="1">
          <a:blip r:embed="rId4"/>
          <a:srcRect l="10612" t="13876" r="10252" b="63397"/>
          <a:stretch/>
        </p:blipFill>
        <p:spPr>
          <a:xfrm>
            <a:off x="2941607" y="344339"/>
            <a:ext cx="6323770" cy="1362916"/>
          </a:xfrm>
          <a:prstGeom prst="rect">
            <a:avLst/>
          </a:prstGeom>
        </p:spPr>
      </p:pic>
    </p:spTree>
    <p:extLst>
      <p:ext uri="{BB962C8B-B14F-4D97-AF65-F5344CB8AC3E}">
        <p14:creationId xmlns:p14="http://schemas.microsoft.com/office/powerpoint/2010/main" val="99922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rectangular banners with text&#10;&#10;Description automatically generated">
            <a:extLst>
              <a:ext uri="{FF2B5EF4-FFF2-40B4-BE49-F238E27FC236}">
                <a16:creationId xmlns:a16="http://schemas.microsoft.com/office/drawing/2014/main" id="{5DD00E75-5FDE-7C3C-B59F-5CBB03F19CB3}"/>
              </a:ext>
            </a:extLst>
          </p:cNvPr>
          <p:cNvPicPr>
            <a:picLocks noGrp="1" noChangeAspect="1"/>
          </p:cNvPicPr>
          <p:nvPr>
            <p:ph idx="1"/>
          </p:nvPr>
        </p:nvPicPr>
        <p:blipFill>
          <a:blip r:embed="rId2"/>
          <a:stretch>
            <a:fillRect/>
          </a:stretch>
        </p:blipFill>
        <p:spPr>
          <a:xfrm>
            <a:off x="2950912" y="449167"/>
            <a:ext cx="6276975" cy="1343025"/>
          </a:xfrm>
        </p:spPr>
      </p:pic>
      <p:sp>
        <p:nvSpPr>
          <p:cNvPr id="5" name="Text Placeholder 2">
            <a:extLst>
              <a:ext uri="{FF2B5EF4-FFF2-40B4-BE49-F238E27FC236}">
                <a16:creationId xmlns:a16="http://schemas.microsoft.com/office/drawing/2014/main" id="{27D44B7D-E2D5-8782-1D58-8D4AE9C61364}"/>
              </a:ext>
            </a:extLst>
          </p:cNvPr>
          <p:cNvSpPr>
            <a:spLocks noGrp="1"/>
          </p:cNvSpPr>
          <p:nvPr/>
        </p:nvSpPr>
        <p:spPr bwMode="auto">
          <a:xfrm>
            <a:off x="1537126" y="2202594"/>
            <a:ext cx="9124805" cy="850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0" tIns="0" rIns="0" bIns="0" numCol="1" anchor="t" anchorCtr="0" compatLnSpc="1">
            <a:prstTxWarp prst="textNoShape">
              <a:avLst/>
            </a:prstTxWarp>
          </a:bodyPr>
          <a:lstStyle>
            <a:lvl1pPr marL="0" indent="0" algn="l" rtl="0" eaLnBrk="1" fontAlgn="base" hangingPunct="1">
              <a:spcBef>
                <a:spcPts val="2134"/>
              </a:spcBef>
              <a:spcAft>
                <a:spcPct val="0"/>
              </a:spcAft>
              <a:buFont typeface="Arial" charset="0"/>
              <a:defRPr sz="2845" kern="1200">
                <a:solidFill>
                  <a:schemeClr val="tx1"/>
                </a:solidFill>
                <a:latin typeface="+mn-lt"/>
                <a:ea typeface="ＭＳ Ｐゴシック" charset="-128"/>
                <a:cs typeface="ＭＳ Ｐゴシック" charset="-128"/>
              </a:defRPr>
            </a:lvl1pPr>
            <a:lvl2pPr marL="479825" indent="-479825" algn="l" rtl="0" eaLnBrk="1" fontAlgn="base" hangingPunct="1">
              <a:spcBef>
                <a:spcPts val="1600"/>
              </a:spcBef>
              <a:spcAft>
                <a:spcPct val="0"/>
              </a:spcAft>
              <a:buFont typeface="Arial" charset="0"/>
              <a:buChar char="•"/>
              <a:defRPr sz="2845" kern="1200">
                <a:solidFill>
                  <a:schemeClr val="tx1"/>
                </a:solidFill>
                <a:latin typeface="+mn-lt"/>
                <a:ea typeface="ＭＳ Ｐゴシック" charset="-128"/>
                <a:cs typeface="+mn-cs"/>
              </a:defRPr>
            </a:lvl2pPr>
            <a:lvl3pPr marL="959652" indent="-479825" algn="l" rtl="0" eaLnBrk="1" fontAlgn="base" hangingPunct="1">
              <a:spcBef>
                <a:spcPts val="1067"/>
              </a:spcBef>
              <a:spcAft>
                <a:spcPct val="0"/>
              </a:spcAft>
              <a:buFont typeface="Lucida Grande" charset="0"/>
              <a:buChar char="–"/>
              <a:defRPr sz="2845" kern="1200">
                <a:solidFill>
                  <a:schemeClr val="tx1"/>
                </a:solidFill>
                <a:latin typeface="+mn-lt"/>
                <a:ea typeface="ヒラギノ角ゴ Pro W3" pitchFamily="-60" charset="-128"/>
                <a:cs typeface="ヒラギノ角ゴ Pro W3" charset="-128"/>
              </a:defRPr>
            </a:lvl3pPr>
            <a:lvl4pPr marL="1439478" indent="-479825" algn="l" rtl="0" eaLnBrk="1" fontAlgn="base" hangingPunct="1">
              <a:spcBef>
                <a:spcPts val="1067"/>
              </a:spcBef>
              <a:spcAft>
                <a:spcPct val="0"/>
              </a:spcAft>
              <a:buFont typeface="Lucida Grande" charset="0"/>
              <a:buChar char="»"/>
              <a:defRPr sz="2845" kern="1200">
                <a:solidFill>
                  <a:schemeClr val="tx1"/>
                </a:solidFill>
                <a:latin typeface="+mn-lt"/>
                <a:ea typeface="ヒラギノ角ゴ Pro W3" pitchFamily="-60" charset="-128"/>
                <a:cs typeface="ヒラギノ角ゴ Pro W3" charset="-128"/>
              </a:defRPr>
            </a:lvl4pPr>
            <a:lvl5pPr marL="1947527" indent="-508053" algn="l" rtl="0" eaLnBrk="1" fontAlgn="base" hangingPunct="1">
              <a:spcBef>
                <a:spcPts val="1067"/>
              </a:spcBef>
              <a:spcAft>
                <a:spcPct val="0"/>
              </a:spcAft>
              <a:buFont typeface="Wingdings" charset="2"/>
              <a:buChar char="§"/>
              <a:defRPr sz="2845" kern="1200">
                <a:solidFill>
                  <a:schemeClr val="tx1"/>
                </a:solidFill>
                <a:latin typeface="+mn-lt"/>
                <a:ea typeface="ヒラギノ角ゴ Pro W3" pitchFamily="-60" charset="-128"/>
                <a:cs typeface="ヒラギノ角ゴ Pro W3" charset="-128"/>
              </a:defRPr>
            </a:lvl5pPr>
            <a:lvl6pPr marL="4470847"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6pPr>
            <a:lvl7pPr marL="5283729"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7pPr>
            <a:lvl8pPr marL="6096609"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8pPr>
            <a:lvl9pPr marL="6909491"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9pPr>
          </a:lstStyle>
          <a:p>
            <a:pPr marL="685800" indent="-685800" eaLnBrk="0" hangingPunct="0">
              <a:buFont typeface="Arial" panose="020B0604020202020204" pitchFamily="34" charset="0"/>
              <a:buChar char="•"/>
            </a:pPr>
            <a:r>
              <a:rPr lang="en-AU" sz="2000" dirty="0">
                <a:latin typeface="Arial"/>
                <a:ea typeface="ＭＳ Ｐゴシック"/>
              </a:rPr>
              <a:t>Schools are becoming increasingly aware of our obligations to Aboriginal and Torres Strait Islander communities, and to educating all Australian children about Aboriginal histories and cultures</a:t>
            </a:r>
          </a:p>
          <a:p>
            <a:pPr marL="685800" indent="-685800" eaLnBrk="0" hangingPunct="0">
              <a:buFont typeface="Arial" panose="020B0604020202020204" pitchFamily="34" charset="0"/>
              <a:buChar char="•"/>
            </a:pPr>
            <a:r>
              <a:rPr lang="en-AU" sz="2000" dirty="0">
                <a:latin typeface="Arial"/>
                <a:ea typeface="ＭＳ Ｐゴシック"/>
              </a:rPr>
              <a:t>This is part of education policy, e.g. the Professional Standards for Teachers, Cross Curriculum Priorities, and Aboriginal Education Policy</a:t>
            </a:r>
          </a:p>
          <a:p>
            <a:pPr marL="685800" indent="-685800" eaLnBrk="0" hangingPunct="0">
              <a:buFont typeface="Arial" panose="020B0604020202020204" pitchFamily="34" charset="0"/>
              <a:buChar char="•"/>
            </a:pPr>
            <a:r>
              <a:rPr lang="en-AU" sz="2000" dirty="0">
                <a:latin typeface="Arial"/>
                <a:ea typeface="ＭＳ Ｐゴシック"/>
              </a:rPr>
              <a:t>This is important for both Aboriginal and non-Aboriginal students</a:t>
            </a:r>
          </a:p>
          <a:p>
            <a:pPr marL="685800" indent="-685800" eaLnBrk="0" hangingPunct="0">
              <a:buFont typeface="Arial" panose="020B0604020202020204" pitchFamily="34" charset="0"/>
              <a:buChar char="•"/>
            </a:pPr>
            <a:r>
              <a:rPr lang="en-AU" sz="2000" dirty="0">
                <a:latin typeface="Arial"/>
                <a:ea typeface="ＭＳ Ｐゴシック"/>
                <a:hlinkClick r:id="rId3"/>
              </a:rPr>
              <a:t>The Know Your Country campaign</a:t>
            </a:r>
            <a:endParaRPr lang="en-AU" sz="2000" dirty="0">
              <a:latin typeface="Arial"/>
              <a:ea typeface="ＭＳ Ｐゴシック"/>
            </a:endParaRPr>
          </a:p>
          <a:p>
            <a:pPr eaLnBrk="0" hangingPunct="0"/>
            <a:endParaRPr lang="en-AU" sz="2000" dirty="0"/>
          </a:p>
          <a:p>
            <a:pPr eaLnBrk="0" hangingPunct="0">
              <a:buFont typeface="Arial" panose="020B0604020202020204" pitchFamily="34" charset="0"/>
              <a:buChar char="•"/>
            </a:pPr>
            <a:endParaRPr lang="en-AU" sz="2000" dirty="0"/>
          </a:p>
          <a:p>
            <a:pPr eaLnBrk="0" hangingPunct="0">
              <a:buFont typeface="Arial" panose="020B0604020202020204" pitchFamily="34" charset="0"/>
              <a:buChar char="•"/>
            </a:pPr>
            <a:endParaRPr lang="en-AU" sz="2000" dirty="0"/>
          </a:p>
        </p:txBody>
      </p:sp>
    </p:spTree>
    <p:extLst>
      <p:ext uri="{BB962C8B-B14F-4D97-AF65-F5344CB8AC3E}">
        <p14:creationId xmlns:p14="http://schemas.microsoft.com/office/powerpoint/2010/main" val="226195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25665-CDBA-DDBE-B5D2-C4AE7F1ADDB0}"/>
              </a:ext>
            </a:extLst>
          </p:cNvPr>
          <p:cNvSpPr>
            <a:spLocks noGrp="1"/>
          </p:cNvSpPr>
          <p:nvPr>
            <p:ph idx="1"/>
          </p:nvPr>
        </p:nvSpPr>
        <p:spPr>
          <a:xfrm>
            <a:off x="801276" y="2278749"/>
            <a:ext cx="10691265" cy="3636088"/>
          </a:xfrm>
        </p:spPr>
        <p:txBody>
          <a:bodyPr vert="horz" lIns="91440" tIns="45720" rIns="91440" bIns="45720" rtlCol="0" anchor="t">
            <a:normAutofit/>
          </a:bodyPr>
          <a:lstStyle/>
          <a:p>
            <a:pPr marL="0" indent="0">
              <a:lnSpc>
                <a:spcPct val="100000"/>
              </a:lnSpc>
              <a:spcBef>
                <a:spcPts val="2134"/>
              </a:spcBef>
              <a:spcAft>
                <a:spcPct val="0"/>
              </a:spcAft>
              <a:buNone/>
            </a:pPr>
            <a:r>
              <a:rPr lang="en-AU" i="1" dirty="0">
                <a:solidFill>
                  <a:srgbClr val="404040"/>
                </a:solidFill>
                <a:latin typeface="Arial"/>
                <a:cs typeface="Arial"/>
              </a:rPr>
              <a:t>Why is it important for your child at </a:t>
            </a:r>
            <a:r>
              <a:rPr lang="en-AU" i="1" dirty="0">
                <a:solidFill>
                  <a:srgbClr val="404040"/>
                </a:solidFill>
                <a:highlight>
                  <a:srgbClr val="FFFF00"/>
                </a:highlight>
                <a:latin typeface="Arial"/>
                <a:cs typeface="Arial"/>
              </a:rPr>
              <a:t>________</a:t>
            </a:r>
            <a:r>
              <a:rPr lang="en-AU" i="1" dirty="0">
                <a:solidFill>
                  <a:srgbClr val="404040"/>
                </a:solidFill>
                <a:latin typeface="Arial"/>
                <a:cs typeface="Arial"/>
              </a:rPr>
              <a:t>School to learn about First Nations perspectives, histories and cultures?</a:t>
            </a:r>
            <a:endParaRPr lang="en-US" dirty="0"/>
          </a:p>
        </p:txBody>
      </p:sp>
      <p:pic>
        <p:nvPicPr>
          <p:cNvPr id="5" name="Picture 4" descr="A group of rectangular banners with text&#10;&#10;Description automatically generated">
            <a:extLst>
              <a:ext uri="{FF2B5EF4-FFF2-40B4-BE49-F238E27FC236}">
                <a16:creationId xmlns:a16="http://schemas.microsoft.com/office/drawing/2014/main" id="{2B4FD0DA-D247-2FBB-1AA6-C4181EA3B636}"/>
              </a:ext>
            </a:extLst>
          </p:cNvPr>
          <p:cNvPicPr>
            <a:picLocks noChangeAspect="1"/>
          </p:cNvPicPr>
          <p:nvPr/>
        </p:nvPicPr>
        <p:blipFill rotWithShape="1">
          <a:blip r:embed="rId2"/>
          <a:srcRect l="10971" t="64832" r="10252" b="12679"/>
          <a:stretch/>
        </p:blipFill>
        <p:spPr>
          <a:xfrm>
            <a:off x="2826589" y="358715"/>
            <a:ext cx="6295027" cy="1348566"/>
          </a:xfrm>
          <a:prstGeom prst="rect">
            <a:avLst/>
          </a:prstGeom>
        </p:spPr>
      </p:pic>
    </p:spTree>
    <p:extLst>
      <p:ext uri="{BB962C8B-B14F-4D97-AF65-F5344CB8AC3E}">
        <p14:creationId xmlns:p14="http://schemas.microsoft.com/office/powerpoint/2010/main" val="82833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white text and black text&#10;&#10;Description automatically generated">
            <a:extLst>
              <a:ext uri="{FF2B5EF4-FFF2-40B4-BE49-F238E27FC236}">
                <a16:creationId xmlns:a16="http://schemas.microsoft.com/office/drawing/2014/main" id="{6DCB21E1-FEFE-1815-4B99-582368E7EF44}"/>
              </a:ext>
            </a:extLst>
          </p:cNvPr>
          <p:cNvPicPr>
            <a:picLocks noChangeAspect="1"/>
          </p:cNvPicPr>
          <p:nvPr/>
        </p:nvPicPr>
        <p:blipFill>
          <a:blip r:embed="rId2"/>
          <a:stretch>
            <a:fillRect/>
          </a:stretch>
        </p:blipFill>
        <p:spPr>
          <a:xfrm>
            <a:off x="1331343" y="400136"/>
            <a:ext cx="9529313" cy="5870823"/>
          </a:xfrm>
          <a:prstGeom prst="rect">
            <a:avLst/>
          </a:prstGeom>
        </p:spPr>
      </p:pic>
    </p:spTree>
    <p:extLst>
      <p:ext uri="{BB962C8B-B14F-4D97-AF65-F5344CB8AC3E}">
        <p14:creationId xmlns:p14="http://schemas.microsoft.com/office/powerpoint/2010/main" val="273176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different colored bars&#10;&#10;Description automatically generated">
            <a:extLst>
              <a:ext uri="{FF2B5EF4-FFF2-40B4-BE49-F238E27FC236}">
                <a16:creationId xmlns:a16="http://schemas.microsoft.com/office/drawing/2014/main" id="{A310B2A0-07D1-787A-3B00-E95FC873AF60}"/>
              </a:ext>
            </a:extLst>
          </p:cNvPr>
          <p:cNvPicPr>
            <a:picLocks noChangeAspect="1"/>
          </p:cNvPicPr>
          <p:nvPr/>
        </p:nvPicPr>
        <p:blipFill>
          <a:blip r:embed="rId2"/>
          <a:stretch>
            <a:fillRect/>
          </a:stretch>
        </p:blipFill>
        <p:spPr>
          <a:xfrm>
            <a:off x="1259459" y="449852"/>
            <a:ext cx="9687462" cy="5958296"/>
          </a:xfrm>
          <a:prstGeom prst="rect">
            <a:avLst/>
          </a:prstGeom>
        </p:spPr>
      </p:pic>
    </p:spTree>
    <p:extLst>
      <p:ext uri="{BB962C8B-B14F-4D97-AF65-F5344CB8AC3E}">
        <p14:creationId xmlns:p14="http://schemas.microsoft.com/office/powerpoint/2010/main" val="159122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banners with text&#10;&#10;Description automatically generated">
            <a:extLst>
              <a:ext uri="{FF2B5EF4-FFF2-40B4-BE49-F238E27FC236}">
                <a16:creationId xmlns:a16="http://schemas.microsoft.com/office/drawing/2014/main" id="{5DD00E75-5FDE-7C3C-B59F-5CBB03F19CB3}"/>
              </a:ext>
            </a:extLst>
          </p:cNvPr>
          <p:cNvPicPr>
            <a:picLocks noGrp="1" noChangeAspect="1"/>
          </p:cNvPicPr>
          <p:nvPr>
            <p:ph idx="1"/>
          </p:nvPr>
        </p:nvPicPr>
        <p:blipFill rotWithShape="1">
          <a:blip r:embed="rId2"/>
          <a:srcRect l="9879" t="4823" r="10120" b="72669"/>
          <a:stretch/>
        </p:blipFill>
        <p:spPr>
          <a:xfrm>
            <a:off x="2951182" y="305392"/>
            <a:ext cx="6274839" cy="1341663"/>
          </a:xfrm>
        </p:spPr>
      </p:pic>
      <p:sp>
        <p:nvSpPr>
          <p:cNvPr id="5" name="Text Placeholder 2">
            <a:extLst>
              <a:ext uri="{FF2B5EF4-FFF2-40B4-BE49-F238E27FC236}">
                <a16:creationId xmlns:a16="http://schemas.microsoft.com/office/drawing/2014/main" id="{27D44B7D-E2D5-8782-1D58-8D4AE9C61364}"/>
              </a:ext>
            </a:extLst>
          </p:cNvPr>
          <p:cNvSpPr>
            <a:spLocks noGrp="1"/>
          </p:cNvSpPr>
          <p:nvPr/>
        </p:nvSpPr>
        <p:spPr bwMode="auto">
          <a:xfrm>
            <a:off x="1522749" y="2403877"/>
            <a:ext cx="9124805" cy="850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l" rtl="0" eaLnBrk="1" fontAlgn="base" hangingPunct="1">
              <a:spcBef>
                <a:spcPts val="2134"/>
              </a:spcBef>
              <a:spcAft>
                <a:spcPct val="0"/>
              </a:spcAft>
              <a:buFont typeface="Arial" charset="0"/>
              <a:defRPr sz="2845" kern="1200">
                <a:solidFill>
                  <a:schemeClr val="tx1"/>
                </a:solidFill>
                <a:latin typeface="+mn-lt"/>
                <a:ea typeface="ＭＳ Ｐゴシック" charset="-128"/>
                <a:cs typeface="ＭＳ Ｐゴシック" charset="-128"/>
              </a:defRPr>
            </a:lvl1pPr>
            <a:lvl2pPr marL="479825" indent="-479825" algn="l" rtl="0" eaLnBrk="1" fontAlgn="base" hangingPunct="1">
              <a:spcBef>
                <a:spcPts val="1600"/>
              </a:spcBef>
              <a:spcAft>
                <a:spcPct val="0"/>
              </a:spcAft>
              <a:buFont typeface="Arial" charset="0"/>
              <a:buChar char="•"/>
              <a:defRPr sz="2845" kern="1200">
                <a:solidFill>
                  <a:schemeClr val="tx1"/>
                </a:solidFill>
                <a:latin typeface="+mn-lt"/>
                <a:ea typeface="ＭＳ Ｐゴシック" charset="-128"/>
                <a:cs typeface="+mn-cs"/>
              </a:defRPr>
            </a:lvl2pPr>
            <a:lvl3pPr marL="959652" indent="-479825" algn="l" rtl="0" eaLnBrk="1" fontAlgn="base" hangingPunct="1">
              <a:spcBef>
                <a:spcPts val="1067"/>
              </a:spcBef>
              <a:spcAft>
                <a:spcPct val="0"/>
              </a:spcAft>
              <a:buFont typeface="Lucida Grande" charset="0"/>
              <a:buChar char="–"/>
              <a:defRPr sz="2845" kern="1200">
                <a:solidFill>
                  <a:schemeClr val="tx1"/>
                </a:solidFill>
                <a:latin typeface="+mn-lt"/>
                <a:ea typeface="ヒラギノ角ゴ Pro W3" pitchFamily="-60" charset="-128"/>
                <a:cs typeface="ヒラギノ角ゴ Pro W3" charset="-128"/>
              </a:defRPr>
            </a:lvl3pPr>
            <a:lvl4pPr marL="1439478" indent="-479825" algn="l" rtl="0" eaLnBrk="1" fontAlgn="base" hangingPunct="1">
              <a:spcBef>
                <a:spcPts val="1067"/>
              </a:spcBef>
              <a:spcAft>
                <a:spcPct val="0"/>
              </a:spcAft>
              <a:buFont typeface="Lucida Grande" charset="0"/>
              <a:buChar char="»"/>
              <a:defRPr sz="2845" kern="1200">
                <a:solidFill>
                  <a:schemeClr val="tx1"/>
                </a:solidFill>
                <a:latin typeface="+mn-lt"/>
                <a:ea typeface="ヒラギノ角ゴ Pro W3" pitchFamily="-60" charset="-128"/>
                <a:cs typeface="ヒラギノ角ゴ Pro W3" charset="-128"/>
              </a:defRPr>
            </a:lvl4pPr>
            <a:lvl5pPr marL="1947527" indent="-508053" algn="l" rtl="0" eaLnBrk="1" fontAlgn="base" hangingPunct="1">
              <a:spcBef>
                <a:spcPts val="1067"/>
              </a:spcBef>
              <a:spcAft>
                <a:spcPct val="0"/>
              </a:spcAft>
              <a:buFont typeface="Wingdings" charset="2"/>
              <a:buChar char="§"/>
              <a:defRPr sz="2845" kern="1200">
                <a:solidFill>
                  <a:schemeClr val="tx1"/>
                </a:solidFill>
                <a:latin typeface="+mn-lt"/>
                <a:ea typeface="ヒラギノ角ゴ Pro W3" pitchFamily="-60" charset="-128"/>
                <a:cs typeface="ヒラギノ角ゴ Pro W3" charset="-128"/>
              </a:defRPr>
            </a:lvl5pPr>
            <a:lvl6pPr marL="4470847"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6pPr>
            <a:lvl7pPr marL="5283729"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7pPr>
            <a:lvl8pPr marL="6096609"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8pPr>
            <a:lvl9pPr marL="6909491"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9pPr>
          </a:lstStyle>
          <a:p>
            <a:pPr marL="685800" indent="-685800" eaLnBrk="0" hangingPunct="0">
              <a:buFont typeface="Arial" panose="020B0604020202020204" pitchFamily="34" charset="0"/>
              <a:buChar char="•"/>
            </a:pPr>
            <a:r>
              <a:rPr lang="en-AU" sz="2000" dirty="0">
                <a:latin typeface="Arial"/>
                <a:ea typeface="ＭＳ Ｐゴシック"/>
              </a:rPr>
              <a:t>A local Aboriginal Cultural Educator (</a:t>
            </a:r>
            <a:r>
              <a:rPr lang="en-AU" sz="2000" dirty="0">
                <a:highlight>
                  <a:srgbClr val="FFFF00"/>
                </a:highlight>
                <a:latin typeface="Arial"/>
                <a:ea typeface="ＭＳ Ｐゴシック"/>
              </a:rPr>
              <a:t>insert name if known)</a:t>
            </a:r>
            <a:r>
              <a:rPr lang="en-AU" sz="2000" dirty="0">
                <a:latin typeface="Arial"/>
                <a:ea typeface="ＭＳ Ｐゴシック"/>
              </a:rPr>
              <a:t> is employed by the school for </a:t>
            </a:r>
            <a:r>
              <a:rPr lang="en-AU" sz="2000" dirty="0">
                <a:highlight>
                  <a:srgbClr val="FFFF00"/>
                </a:highlight>
                <a:latin typeface="Arial"/>
                <a:ea typeface="ＭＳ Ｐゴシック"/>
              </a:rPr>
              <a:t>_ </a:t>
            </a:r>
            <a:r>
              <a:rPr lang="en-AU" sz="2000" dirty="0">
                <a:latin typeface="Arial"/>
                <a:ea typeface="ＭＳ Ｐゴシック"/>
              </a:rPr>
              <a:t>days per week </a:t>
            </a:r>
          </a:p>
          <a:p>
            <a:pPr marL="685800" indent="-685800">
              <a:buFont typeface="Arial" panose="020B0604020202020204" pitchFamily="34" charset="0"/>
              <a:buChar char="•"/>
            </a:pPr>
            <a:r>
              <a:rPr lang="en-AU" sz="2000" dirty="0">
                <a:latin typeface="Arial"/>
                <a:ea typeface="ＭＳ Ｐゴシック"/>
              </a:rPr>
              <a:t>S/he will work with classroom teachers to (collaboratively) plan, implement, document and evaluate the integration of Aboriginal histories, knowledges and cultures across the curriculum through specific units of work for all students. </a:t>
            </a:r>
          </a:p>
          <a:p>
            <a:pPr marL="685800" indent="-685800">
              <a:buFont typeface="Arial" panose="020B0604020202020204" pitchFamily="34" charset="0"/>
              <a:buChar char="•"/>
            </a:pPr>
            <a:r>
              <a:rPr lang="en-AU" sz="2000" dirty="0">
                <a:latin typeface="Arial"/>
                <a:ea typeface="ＭＳ Ｐゴシック"/>
              </a:rPr>
              <a:t>Topics may include </a:t>
            </a:r>
            <a:r>
              <a:rPr lang="en-AU" sz="2000" dirty="0">
                <a:highlight>
                  <a:srgbClr val="FFFF00"/>
                </a:highlight>
                <a:latin typeface="Arial"/>
                <a:ea typeface="ＭＳ Ｐゴシック"/>
              </a:rPr>
              <a:t>local and personal history, language, creative arts, local plants and animals (</a:t>
            </a:r>
            <a:r>
              <a:rPr lang="en-AU" sz="2000" i="1" dirty="0">
                <a:highlight>
                  <a:srgbClr val="FFFF00"/>
                </a:highlight>
                <a:latin typeface="Arial"/>
                <a:ea typeface="ＭＳ Ｐゴシック"/>
              </a:rPr>
              <a:t>tailor to suit</a:t>
            </a:r>
            <a:r>
              <a:rPr lang="en-AU" sz="2000" dirty="0">
                <a:highlight>
                  <a:srgbClr val="FFFF00"/>
                </a:highlight>
                <a:latin typeface="Arial"/>
                <a:ea typeface="ＭＳ Ｐゴシック"/>
              </a:rPr>
              <a:t>)</a:t>
            </a:r>
          </a:p>
          <a:p>
            <a:pPr marL="685800" indent="-685800">
              <a:buFont typeface="Arial" panose="020B0604020202020204" pitchFamily="34" charset="0"/>
              <a:buChar char="•"/>
            </a:pPr>
            <a:endParaRPr lang="en-AU" sz="2000" dirty="0">
              <a:ea typeface="ＭＳ Ｐゴシック"/>
            </a:endParaRPr>
          </a:p>
          <a:p>
            <a:pPr eaLnBrk="0" hangingPunct="0"/>
            <a:endParaRPr lang="en-AU" sz="2000" dirty="0"/>
          </a:p>
          <a:p>
            <a:pPr eaLnBrk="0" hangingPunct="0">
              <a:buFont typeface="Arial" panose="020B0604020202020204" pitchFamily="34" charset="0"/>
              <a:buChar char="•"/>
            </a:pPr>
            <a:endParaRPr lang="en-AU" sz="2000" dirty="0"/>
          </a:p>
          <a:p>
            <a:pPr eaLnBrk="0" hangingPunct="0">
              <a:buFont typeface="Arial" panose="020B0604020202020204" pitchFamily="34" charset="0"/>
              <a:buChar char="•"/>
            </a:pPr>
            <a:endParaRPr lang="en-AU" sz="2000" dirty="0"/>
          </a:p>
        </p:txBody>
      </p:sp>
    </p:spTree>
    <p:extLst>
      <p:ext uri="{BB962C8B-B14F-4D97-AF65-F5344CB8AC3E}">
        <p14:creationId xmlns:p14="http://schemas.microsoft.com/office/powerpoint/2010/main" val="159364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7D44B7D-E2D5-8782-1D58-8D4AE9C61364}"/>
              </a:ext>
            </a:extLst>
          </p:cNvPr>
          <p:cNvSpPr>
            <a:spLocks noGrp="1"/>
          </p:cNvSpPr>
          <p:nvPr/>
        </p:nvSpPr>
        <p:spPr bwMode="auto">
          <a:xfrm>
            <a:off x="1537126" y="1843160"/>
            <a:ext cx="9124805" cy="850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0" tIns="0" rIns="0" bIns="0" numCol="1" anchor="t" anchorCtr="0" compatLnSpc="1">
            <a:prstTxWarp prst="textNoShape">
              <a:avLst/>
            </a:prstTxWarp>
          </a:bodyPr>
          <a:lstStyle>
            <a:lvl1pPr marL="0" indent="0" algn="l" rtl="0" eaLnBrk="1" fontAlgn="base" hangingPunct="1">
              <a:spcBef>
                <a:spcPts val="2134"/>
              </a:spcBef>
              <a:spcAft>
                <a:spcPct val="0"/>
              </a:spcAft>
              <a:buFont typeface="Arial" charset="0"/>
              <a:defRPr sz="2845" kern="1200">
                <a:solidFill>
                  <a:schemeClr val="tx1"/>
                </a:solidFill>
                <a:latin typeface="+mn-lt"/>
                <a:ea typeface="ＭＳ Ｐゴシック" charset="-128"/>
                <a:cs typeface="ＭＳ Ｐゴシック" charset="-128"/>
              </a:defRPr>
            </a:lvl1pPr>
            <a:lvl2pPr marL="479825" indent="-479825" algn="l" rtl="0" eaLnBrk="1" fontAlgn="base" hangingPunct="1">
              <a:spcBef>
                <a:spcPts val="1600"/>
              </a:spcBef>
              <a:spcAft>
                <a:spcPct val="0"/>
              </a:spcAft>
              <a:buFont typeface="Arial" charset="0"/>
              <a:buChar char="•"/>
              <a:defRPr sz="2845" kern="1200">
                <a:solidFill>
                  <a:schemeClr val="tx1"/>
                </a:solidFill>
                <a:latin typeface="+mn-lt"/>
                <a:ea typeface="ＭＳ Ｐゴシック" charset="-128"/>
                <a:cs typeface="+mn-cs"/>
              </a:defRPr>
            </a:lvl2pPr>
            <a:lvl3pPr marL="959652" indent="-479825" algn="l" rtl="0" eaLnBrk="1" fontAlgn="base" hangingPunct="1">
              <a:spcBef>
                <a:spcPts val="1067"/>
              </a:spcBef>
              <a:spcAft>
                <a:spcPct val="0"/>
              </a:spcAft>
              <a:buFont typeface="Lucida Grande" charset="0"/>
              <a:buChar char="–"/>
              <a:defRPr sz="2845" kern="1200">
                <a:solidFill>
                  <a:schemeClr val="tx1"/>
                </a:solidFill>
                <a:latin typeface="+mn-lt"/>
                <a:ea typeface="ヒラギノ角ゴ Pro W3" pitchFamily="-60" charset="-128"/>
                <a:cs typeface="ヒラギノ角ゴ Pro W3" charset="-128"/>
              </a:defRPr>
            </a:lvl3pPr>
            <a:lvl4pPr marL="1439478" indent="-479825" algn="l" rtl="0" eaLnBrk="1" fontAlgn="base" hangingPunct="1">
              <a:spcBef>
                <a:spcPts val="1067"/>
              </a:spcBef>
              <a:spcAft>
                <a:spcPct val="0"/>
              </a:spcAft>
              <a:buFont typeface="Lucida Grande" charset="0"/>
              <a:buChar char="»"/>
              <a:defRPr sz="2845" kern="1200">
                <a:solidFill>
                  <a:schemeClr val="tx1"/>
                </a:solidFill>
                <a:latin typeface="+mn-lt"/>
                <a:ea typeface="ヒラギノ角ゴ Pro W3" pitchFamily="-60" charset="-128"/>
                <a:cs typeface="ヒラギノ角ゴ Pro W3" charset="-128"/>
              </a:defRPr>
            </a:lvl4pPr>
            <a:lvl5pPr marL="1947527" indent="-508053" algn="l" rtl="0" eaLnBrk="1" fontAlgn="base" hangingPunct="1">
              <a:spcBef>
                <a:spcPts val="1067"/>
              </a:spcBef>
              <a:spcAft>
                <a:spcPct val="0"/>
              </a:spcAft>
              <a:buFont typeface="Wingdings" charset="2"/>
              <a:buChar char="§"/>
              <a:defRPr sz="2845" kern="1200">
                <a:solidFill>
                  <a:schemeClr val="tx1"/>
                </a:solidFill>
                <a:latin typeface="+mn-lt"/>
                <a:ea typeface="ヒラギノ角ゴ Pro W3" pitchFamily="-60" charset="-128"/>
                <a:cs typeface="ヒラギノ角ゴ Pro W3" charset="-128"/>
              </a:defRPr>
            </a:lvl5pPr>
            <a:lvl6pPr marL="4470847"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6pPr>
            <a:lvl7pPr marL="5283729"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7pPr>
            <a:lvl8pPr marL="6096609"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8pPr>
            <a:lvl9pPr marL="6909491"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9pPr>
          </a:lstStyle>
          <a:p>
            <a:pPr marL="685800" indent="-685800">
              <a:buFont typeface="Arial" panose="020B0604020202020204" pitchFamily="34" charset="0"/>
              <a:buChar char="•"/>
            </a:pPr>
            <a:r>
              <a:rPr lang="en-AU" sz="2000" dirty="0">
                <a:latin typeface="Arial"/>
                <a:ea typeface="ＭＳ Ｐゴシック"/>
              </a:rPr>
              <a:t>Each classroom will work with the Cultural Educator </a:t>
            </a:r>
            <a:r>
              <a:rPr lang="en-AU" sz="2000" dirty="0">
                <a:highlight>
                  <a:srgbClr val="FFFF00"/>
                </a:highlight>
                <a:latin typeface="Arial"/>
                <a:ea typeface="ＭＳ Ｐゴシック"/>
              </a:rPr>
              <a:t>_ lesson(s) for _ days per week (</a:t>
            </a:r>
            <a:r>
              <a:rPr lang="en-AU" sz="2000" i="1" dirty="0">
                <a:highlight>
                  <a:srgbClr val="FFFF00"/>
                </a:highlight>
                <a:latin typeface="Arial"/>
                <a:ea typeface="ＭＳ Ｐゴシック"/>
              </a:rPr>
              <a:t>tailor to suit</a:t>
            </a:r>
            <a:r>
              <a:rPr lang="en-AU" sz="2000" dirty="0">
                <a:highlight>
                  <a:srgbClr val="FFFF00"/>
                </a:highlight>
                <a:latin typeface="Arial"/>
                <a:ea typeface="ＭＳ Ｐゴシック"/>
              </a:rPr>
              <a:t>)</a:t>
            </a:r>
          </a:p>
          <a:p>
            <a:pPr marL="685800" indent="-685800">
              <a:buFont typeface="Arial" panose="020B0604020202020204" pitchFamily="34" charset="0"/>
              <a:buChar char="•"/>
            </a:pPr>
            <a:r>
              <a:rPr lang="en-AU" sz="2000" dirty="0">
                <a:latin typeface="Arial"/>
                <a:ea typeface="ＭＳ Ｐゴシック"/>
              </a:rPr>
              <a:t>Stage leaders will work with their staff to plan for how the Cultural Educator can contribute to particular units of work experienced by all students in a stage</a:t>
            </a:r>
          </a:p>
          <a:p>
            <a:pPr marL="685800" indent="-685800">
              <a:buFont typeface="Arial" panose="020B0604020202020204" pitchFamily="34" charset="0"/>
              <a:buChar char="•"/>
            </a:pPr>
            <a:r>
              <a:rPr lang="en-AU" sz="2000" dirty="0">
                <a:latin typeface="Arial"/>
                <a:ea typeface="ＭＳ Ｐゴシック"/>
              </a:rPr>
              <a:t>Teachers will engage in professional learning across the year to improve their understanding of Aboriginal histories and cultures</a:t>
            </a:r>
          </a:p>
          <a:p>
            <a:pPr marL="685800" indent="-685800">
              <a:buFont typeface="Arial" panose="020B0604020202020204" pitchFamily="34" charset="0"/>
              <a:buChar char="•"/>
            </a:pPr>
            <a:r>
              <a:rPr lang="en-AU" sz="2000" dirty="0">
                <a:latin typeface="Arial"/>
                <a:ea typeface="ＭＳ Ｐゴシック"/>
              </a:rPr>
              <a:t>The Cultural Educator is part of our school community, contributing to school-wide events such as Reconciliation Week and NAIDOC Week.</a:t>
            </a:r>
          </a:p>
          <a:p>
            <a:pPr marL="685800" indent="-685800">
              <a:buFont typeface="Arial" panose="020B0604020202020204" pitchFamily="34" charset="0"/>
              <a:buChar char="•"/>
            </a:pPr>
            <a:r>
              <a:rPr lang="en-AU" sz="2000" dirty="0">
                <a:latin typeface="Arial"/>
                <a:ea typeface="ＭＳ Ｐゴシック"/>
              </a:rPr>
              <a:t>The Cultural Educator will help us build relationships with others in the local Aboriginal community.</a:t>
            </a:r>
          </a:p>
          <a:p>
            <a:pPr marL="685800" indent="-685800">
              <a:buFont typeface="Arial" panose="020B0604020202020204" pitchFamily="34" charset="0"/>
              <a:buChar char="•"/>
            </a:pPr>
            <a:endParaRPr lang="en-AU" sz="2000" dirty="0">
              <a:ea typeface="ＭＳ Ｐゴシック"/>
            </a:endParaRPr>
          </a:p>
          <a:p>
            <a:pPr marL="685800" indent="-685800">
              <a:buFont typeface="Arial" panose="020B0604020202020204" pitchFamily="34" charset="0"/>
              <a:buChar char="•"/>
            </a:pPr>
            <a:endParaRPr lang="en-AU" sz="2000" dirty="0">
              <a:ea typeface="ＭＳ Ｐゴシック"/>
            </a:endParaRPr>
          </a:p>
          <a:p>
            <a:pPr eaLnBrk="0" hangingPunct="0"/>
            <a:endParaRPr lang="en-AU" sz="2000" dirty="0"/>
          </a:p>
          <a:p>
            <a:pPr eaLnBrk="0" hangingPunct="0">
              <a:buFont typeface="Arial" panose="020B0604020202020204" pitchFamily="34" charset="0"/>
              <a:buChar char="•"/>
            </a:pPr>
            <a:endParaRPr lang="en-AU" sz="2000" dirty="0"/>
          </a:p>
          <a:p>
            <a:pPr eaLnBrk="0" hangingPunct="0">
              <a:buFont typeface="Arial" panose="020B0604020202020204" pitchFamily="34" charset="0"/>
              <a:buChar char="•"/>
            </a:pPr>
            <a:endParaRPr lang="en-AU" sz="2000" dirty="0"/>
          </a:p>
        </p:txBody>
      </p:sp>
      <p:pic>
        <p:nvPicPr>
          <p:cNvPr id="3" name="Content Placeholder 3" descr="A group of banners with text&#10;&#10;Description automatically generated">
            <a:extLst>
              <a:ext uri="{FF2B5EF4-FFF2-40B4-BE49-F238E27FC236}">
                <a16:creationId xmlns:a16="http://schemas.microsoft.com/office/drawing/2014/main" id="{1AD7D277-3C2F-76D2-52EF-E6411C95B42A}"/>
              </a:ext>
            </a:extLst>
          </p:cNvPr>
          <p:cNvPicPr>
            <a:picLocks noChangeAspect="1"/>
          </p:cNvPicPr>
          <p:nvPr/>
        </p:nvPicPr>
        <p:blipFill rotWithShape="1">
          <a:blip r:embed="rId2"/>
          <a:srcRect l="10602" t="27564" r="10843" b="50000"/>
          <a:stretch/>
        </p:blipFill>
        <p:spPr>
          <a:xfrm>
            <a:off x="2577372" y="118489"/>
            <a:ext cx="6821082" cy="1424688"/>
          </a:xfrm>
          <a:prstGeom prst="rect">
            <a:avLst/>
          </a:prstGeom>
        </p:spPr>
      </p:pic>
    </p:spTree>
    <p:extLst>
      <p:ext uri="{BB962C8B-B14F-4D97-AF65-F5344CB8AC3E}">
        <p14:creationId xmlns:p14="http://schemas.microsoft.com/office/powerpoint/2010/main" val="330847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7D44B7D-E2D5-8782-1D58-8D4AE9C61364}"/>
              </a:ext>
            </a:extLst>
          </p:cNvPr>
          <p:cNvSpPr>
            <a:spLocks noGrp="1"/>
          </p:cNvSpPr>
          <p:nvPr/>
        </p:nvSpPr>
        <p:spPr bwMode="auto">
          <a:xfrm>
            <a:off x="5044456" y="2290184"/>
            <a:ext cx="5920256" cy="2804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lIns="91440" tIns="45720" rIns="91440" bIns="45720" numCol="1" rtlCol="0" anchor="t" anchorCtr="0" compatLnSpc="1">
            <a:prstTxWarp prst="textNoShape">
              <a:avLst/>
            </a:prstTxWarp>
            <a:normAutofit/>
          </a:bodyPr>
          <a:lstStyle>
            <a:lvl1pPr marL="0" indent="0" algn="l" rtl="0" eaLnBrk="1" fontAlgn="base" hangingPunct="1">
              <a:spcBef>
                <a:spcPts val="2134"/>
              </a:spcBef>
              <a:spcAft>
                <a:spcPct val="0"/>
              </a:spcAft>
              <a:buFont typeface="Arial" charset="0"/>
              <a:defRPr sz="2845" kern="1200">
                <a:solidFill>
                  <a:schemeClr val="tx1"/>
                </a:solidFill>
                <a:latin typeface="+mn-lt"/>
                <a:ea typeface="ＭＳ Ｐゴシック" charset="-128"/>
                <a:cs typeface="ＭＳ Ｐゴシック" charset="-128"/>
              </a:defRPr>
            </a:lvl1pPr>
            <a:lvl2pPr marL="479825" indent="-479825" algn="l" rtl="0" eaLnBrk="1" fontAlgn="base" hangingPunct="1">
              <a:spcBef>
                <a:spcPts val="1600"/>
              </a:spcBef>
              <a:spcAft>
                <a:spcPct val="0"/>
              </a:spcAft>
              <a:buFont typeface="Arial" charset="0"/>
              <a:buChar char="•"/>
              <a:defRPr sz="2845" kern="1200">
                <a:solidFill>
                  <a:schemeClr val="tx1"/>
                </a:solidFill>
                <a:latin typeface="+mn-lt"/>
                <a:ea typeface="ＭＳ Ｐゴシック" charset="-128"/>
                <a:cs typeface="+mn-cs"/>
              </a:defRPr>
            </a:lvl2pPr>
            <a:lvl3pPr marL="959652" indent="-479825" algn="l" rtl="0" eaLnBrk="1" fontAlgn="base" hangingPunct="1">
              <a:spcBef>
                <a:spcPts val="1067"/>
              </a:spcBef>
              <a:spcAft>
                <a:spcPct val="0"/>
              </a:spcAft>
              <a:buFont typeface="Lucida Grande" charset="0"/>
              <a:buChar char="–"/>
              <a:defRPr sz="2845" kern="1200">
                <a:solidFill>
                  <a:schemeClr val="tx1"/>
                </a:solidFill>
                <a:latin typeface="+mn-lt"/>
                <a:ea typeface="ヒラギノ角ゴ Pro W3" pitchFamily="-60" charset="-128"/>
                <a:cs typeface="ヒラギノ角ゴ Pro W3" charset="-128"/>
              </a:defRPr>
            </a:lvl3pPr>
            <a:lvl4pPr marL="1439478" indent="-479825" algn="l" rtl="0" eaLnBrk="1" fontAlgn="base" hangingPunct="1">
              <a:spcBef>
                <a:spcPts val="1067"/>
              </a:spcBef>
              <a:spcAft>
                <a:spcPct val="0"/>
              </a:spcAft>
              <a:buFont typeface="Lucida Grande" charset="0"/>
              <a:buChar char="»"/>
              <a:defRPr sz="2845" kern="1200">
                <a:solidFill>
                  <a:schemeClr val="tx1"/>
                </a:solidFill>
                <a:latin typeface="+mn-lt"/>
                <a:ea typeface="ヒラギノ角ゴ Pro W3" pitchFamily="-60" charset="-128"/>
                <a:cs typeface="ヒラギノ角ゴ Pro W3" charset="-128"/>
              </a:defRPr>
            </a:lvl4pPr>
            <a:lvl5pPr marL="1947527" indent="-508053" algn="l" rtl="0" eaLnBrk="1" fontAlgn="base" hangingPunct="1">
              <a:spcBef>
                <a:spcPts val="1067"/>
              </a:spcBef>
              <a:spcAft>
                <a:spcPct val="0"/>
              </a:spcAft>
              <a:buFont typeface="Wingdings" charset="2"/>
              <a:buChar char="§"/>
              <a:defRPr sz="2845" kern="1200">
                <a:solidFill>
                  <a:schemeClr val="tx1"/>
                </a:solidFill>
                <a:latin typeface="+mn-lt"/>
                <a:ea typeface="ヒラギノ角ゴ Pro W3" pitchFamily="-60" charset="-128"/>
                <a:cs typeface="ヒラギノ角ゴ Pro W3" charset="-128"/>
              </a:defRPr>
            </a:lvl5pPr>
            <a:lvl6pPr marL="4470847"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6pPr>
            <a:lvl7pPr marL="5283729"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7pPr>
            <a:lvl8pPr marL="6096609"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8pPr>
            <a:lvl9pPr marL="6909491" indent="-406440" algn="l" defTabSz="1625762" rtl="0" eaLnBrk="1" latinLnBrk="0" hangingPunct="1">
              <a:spcBef>
                <a:spcPct val="20000"/>
              </a:spcBef>
              <a:buFont typeface="Arial" pitchFamily="34" charset="0"/>
              <a:buChar char="•"/>
              <a:defRPr sz="3556" kern="1200">
                <a:solidFill>
                  <a:schemeClr val="tx1"/>
                </a:solidFill>
                <a:latin typeface="+mn-lt"/>
                <a:ea typeface="+mn-ea"/>
                <a:cs typeface="+mn-cs"/>
              </a:defRPr>
            </a:lvl9pPr>
          </a:lstStyle>
          <a:p>
            <a:pPr marL="457200">
              <a:lnSpc>
                <a:spcPct val="110000"/>
              </a:lnSpc>
            </a:pPr>
            <a:r>
              <a:rPr lang="en-AU" sz="2000" b="0" i="1" u="none" strike="noStrike" dirty="0">
                <a:solidFill>
                  <a:srgbClr val="404040"/>
                </a:solidFill>
                <a:highlight>
                  <a:srgbClr val="FFFF00"/>
                </a:highlight>
                <a:latin typeface="Arial"/>
                <a:ea typeface="Arial"/>
                <a:cs typeface="Arial"/>
              </a:rPr>
              <a:t>Insert specific ideas for implementation at your school.</a:t>
            </a:r>
            <a:endParaRPr lang="en-US" sz="2000" i="1" dirty="0">
              <a:highlight>
                <a:srgbClr val="FFFF00"/>
              </a:highlight>
              <a:ea typeface="+mn-ea"/>
              <a:cs typeface="+mn-cs"/>
            </a:endParaRPr>
          </a:p>
        </p:txBody>
      </p:sp>
      <p:sp>
        <p:nvSpPr>
          <p:cNvPr id="2" name="TextBox 1">
            <a:extLst>
              <a:ext uri="{FF2B5EF4-FFF2-40B4-BE49-F238E27FC236}">
                <a16:creationId xmlns:a16="http://schemas.microsoft.com/office/drawing/2014/main" id="{25DE9794-E9B6-840A-E3A4-0CA3E744CFFC}"/>
              </a:ext>
            </a:extLst>
          </p:cNvPr>
          <p:cNvSpPr txBox="1"/>
          <p:nvPr/>
        </p:nvSpPr>
        <p:spPr>
          <a:xfrm>
            <a:off x="900023" y="3372928"/>
            <a:ext cx="32032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i="1" dirty="0">
                <a:solidFill>
                  <a:srgbClr val="404040"/>
                </a:solidFill>
                <a:latin typeface="Arial"/>
                <a:cs typeface="Arial"/>
              </a:rPr>
              <a:t>Insert picture from your school context</a:t>
            </a:r>
            <a:endParaRPr lang="en-GB" i="1" dirty="0"/>
          </a:p>
        </p:txBody>
      </p:sp>
      <p:pic>
        <p:nvPicPr>
          <p:cNvPr id="6" name="Content Placeholder 3" descr="A group of banners with text&#10;&#10;Description automatically generated">
            <a:extLst>
              <a:ext uri="{FF2B5EF4-FFF2-40B4-BE49-F238E27FC236}">
                <a16:creationId xmlns:a16="http://schemas.microsoft.com/office/drawing/2014/main" id="{09AC4D26-AB33-4105-74E3-0D039235F6A5}"/>
              </a:ext>
            </a:extLst>
          </p:cNvPr>
          <p:cNvPicPr>
            <a:picLocks noChangeAspect="1"/>
          </p:cNvPicPr>
          <p:nvPr/>
        </p:nvPicPr>
        <p:blipFill rotWithShape="1">
          <a:blip r:embed="rId2"/>
          <a:srcRect l="11196" t="50219" r="10433" b="26974"/>
          <a:stretch/>
        </p:blipFill>
        <p:spPr>
          <a:xfrm>
            <a:off x="1797421" y="161619"/>
            <a:ext cx="8328566" cy="1787448"/>
          </a:xfrm>
          <a:prstGeom prst="rect">
            <a:avLst/>
          </a:prstGeom>
        </p:spPr>
      </p:pic>
    </p:spTree>
    <p:extLst>
      <p:ext uri="{BB962C8B-B14F-4D97-AF65-F5344CB8AC3E}">
        <p14:creationId xmlns:p14="http://schemas.microsoft.com/office/powerpoint/2010/main" val="22239992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65ceb46-014f-4cc3-a218-2cea2cb9488f">
      <Terms xmlns="http://schemas.microsoft.com/office/infopath/2007/PartnerControls"/>
    </lcf76f155ced4ddcb4097134ff3c332f>
    <TaxCatchAll xmlns="1ef8d828-ec66-4cd0-9b48-cc7a730d606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B03992E9645C4A86C756CFC2567162" ma:contentTypeVersion="17" ma:contentTypeDescription="Create a new document." ma:contentTypeScope="" ma:versionID="18847641ed2c7bf1db9cd523cf1ffbaf">
  <xsd:schema xmlns:xsd="http://www.w3.org/2001/XMLSchema" xmlns:xs="http://www.w3.org/2001/XMLSchema" xmlns:p="http://schemas.microsoft.com/office/2006/metadata/properties" xmlns:ns2="b65ceb46-014f-4cc3-a218-2cea2cb9488f" xmlns:ns3="1ef8d828-ec66-4cd0-9b48-cc7a730d6066" targetNamespace="http://schemas.microsoft.com/office/2006/metadata/properties" ma:root="true" ma:fieldsID="494000195aebda3832fe6a6a04b17ecf" ns2:_="" ns3:_="">
    <xsd:import namespace="b65ceb46-014f-4cc3-a218-2cea2cb9488f"/>
    <xsd:import namespace="1ef8d828-ec66-4cd0-9b48-cc7a730d60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5ceb46-014f-4cc3-a218-2cea2cb948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026aac-6b52-4d7e-a64d-f3ee90946f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f8d828-ec66-4cd0-9b48-cc7a730d606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633b38-aa4c-449f-ba2b-4cf64dc0bd82}" ma:internalName="TaxCatchAll" ma:showField="CatchAllData" ma:web="1ef8d828-ec66-4cd0-9b48-cc7a730d60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7A11C2-335C-4F07-9DE0-911EED5A2376}">
  <ds:schemaRefs>
    <ds:schemaRef ds:uri="http://schemas.microsoft.com/sharepoint/v3/contenttype/forms"/>
  </ds:schemaRefs>
</ds:datastoreItem>
</file>

<file path=customXml/itemProps2.xml><?xml version="1.0" encoding="utf-8"?>
<ds:datastoreItem xmlns:ds="http://schemas.openxmlformats.org/officeDocument/2006/customXml" ds:itemID="{6195168A-722F-4017-B249-06854652D83C}">
  <ds:schemaRefs>
    <ds:schemaRef ds:uri="http://schemas.microsoft.com/office/2006/metadata/properties"/>
    <ds:schemaRef ds:uri="http://schemas.microsoft.com/office/infopath/2007/PartnerControls"/>
    <ds:schemaRef ds:uri="b65ceb46-014f-4cc3-a218-2cea2cb9488f"/>
    <ds:schemaRef ds:uri="1ef8d828-ec66-4cd0-9b48-cc7a730d6066"/>
  </ds:schemaRefs>
</ds:datastoreItem>
</file>

<file path=customXml/itemProps3.xml><?xml version="1.0" encoding="utf-8"?>
<ds:datastoreItem xmlns:ds="http://schemas.openxmlformats.org/officeDocument/2006/customXml" ds:itemID="{39428E65-BF15-409B-A93E-D5024AE9B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5ceb46-014f-4cc3-a218-2cea2cb9488f"/>
    <ds:schemaRef ds:uri="1ef8d828-ec66-4cd0-9b48-cc7a730d60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Presenter Name here School Name Parent Information Session   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199</cp:revision>
  <dcterms:created xsi:type="dcterms:W3CDTF">2023-08-20T23:01:09Z</dcterms:created>
  <dcterms:modified xsi:type="dcterms:W3CDTF">2023-08-21T21:48:03Z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0x010100AAB03992E9645C4A86C756CFC2567162</vt:lpwstr>
  </property>
  <property fmtid="{D5CDD505-2E9C-101B-9397-08002B2CF9AE}" pid="3" name="MediaServiceImageTags">
    <vt:lpwstr/>
  </property>
</Properties>
</file>